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media/image3.jpg" ContentType="image/png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6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7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8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notesSlides/notesSlide20.xml" ContentType="application/vnd.openxmlformats-officedocument.presentationml.notesSlide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3" r:id="rId1"/>
  </p:sldMasterIdLst>
  <p:notesMasterIdLst>
    <p:notesMasterId r:id="rId69"/>
  </p:notesMasterIdLst>
  <p:sldIdLst>
    <p:sldId id="256" r:id="rId2"/>
    <p:sldId id="665" r:id="rId3"/>
    <p:sldId id="416" r:id="rId4"/>
    <p:sldId id="420" r:id="rId5"/>
    <p:sldId id="425" r:id="rId6"/>
    <p:sldId id="426" r:id="rId7"/>
    <p:sldId id="432" r:id="rId8"/>
    <p:sldId id="433" r:id="rId9"/>
    <p:sldId id="428" r:id="rId10"/>
    <p:sldId id="430" r:id="rId11"/>
    <p:sldId id="431" r:id="rId12"/>
    <p:sldId id="435" r:id="rId13"/>
    <p:sldId id="438" r:id="rId14"/>
    <p:sldId id="623" r:id="rId15"/>
    <p:sldId id="626" r:id="rId16"/>
    <p:sldId id="624" r:id="rId17"/>
    <p:sldId id="625" r:id="rId18"/>
    <p:sldId id="661" r:id="rId19"/>
    <p:sldId id="628" r:id="rId20"/>
    <p:sldId id="637" r:id="rId21"/>
    <p:sldId id="629" r:id="rId22"/>
    <p:sldId id="662" r:id="rId23"/>
    <p:sldId id="663" r:id="rId24"/>
    <p:sldId id="664" r:id="rId25"/>
    <p:sldId id="453" r:id="rId26"/>
    <p:sldId id="465" r:id="rId27"/>
    <p:sldId id="467" r:id="rId28"/>
    <p:sldId id="454" r:id="rId29"/>
    <p:sldId id="455" r:id="rId30"/>
    <p:sldId id="456" r:id="rId31"/>
    <p:sldId id="458" r:id="rId32"/>
    <p:sldId id="457" r:id="rId33"/>
    <p:sldId id="460" r:id="rId34"/>
    <p:sldId id="445" r:id="rId35"/>
    <p:sldId id="471" r:id="rId36"/>
    <p:sldId id="473" r:id="rId37"/>
    <p:sldId id="474" r:id="rId38"/>
    <p:sldId id="485" r:id="rId39"/>
    <p:sldId id="666" r:id="rId40"/>
    <p:sldId id="496" r:id="rId41"/>
    <p:sldId id="497" r:id="rId42"/>
    <p:sldId id="512" r:id="rId43"/>
    <p:sldId id="502" r:id="rId44"/>
    <p:sldId id="505" r:id="rId45"/>
    <p:sldId id="506" r:id="rId46"/>
    <p:sldId id="509" r:id="rId47"/>
    <p:sldId id="579" r:id="rId48"/>
    <p:sldId id="580" r:id="rId49"/>
    <p:sldId id="582" r:id="rId50"/>
    <p:sldId id="584" r:id="rId51"/>
    <p:sldId id="585" r:id="rId52"/>
    <p:sldId id="586" r:id="rId53"/>
    <p:sldId id="591" r:id="rId54"/>
    <p:sldId id="596" r:id="rId55"/>
    <p:sldId id="597" r:id="rId56"/>
    <p:sldId id="598" r:id="rId57"/>
    <p:sldId id="599" r:id="rId58"/>
    <p:sldId id="603" r:id="rId59"/>
    <p:sldId id="604" r:id="rId60"/>
    <p:sldId id="605" r:id="rId61"/>
    <p:sldId id="606" r:id="rId62"/>
    <p:sldId id="607" r:id="rId63"/>
    <p:sldId id="609" r:id="rId64"/>
    <p:sldId id="619" r:id="rId65"/>
    <p:sldId id="614" r:id="rId66"/>
    <p:sldId id="611" r:id="rId67"/>
    <p:sldId id="613" r:id="rId68"/>
  </p:sldIdLst>
  <p:sldSz cx="12192000" cy="6858000"/>
  <p:notesSz cx="6858000" cy="9144000"/>
  <p:defaultTextStyle>
    <a:defPPr>
      <a:defRPr lang="es-A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FBF4"/>
    <a:srgbClr val="FBFBFB"/>
    <a:srgbClr val="920000"/>
    <a:srgbClr val="CC0066"/>
    <a:srgbClr val="FFFF99"/>
    <a:srgbClr val="FF8181"/>
    <a:srgbClr val="2A2A2A"/>
    <a:srgbClr val="383838"/>
    <a:srgbClr val="FF9966"/>
    <a:srgbClr val="34343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E3FDE45-AF77-4B5C-9715-49D594BDF05E}" styleName="Estilo claro 1 - Acento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21E4AEA4-8DFA-4A89-87EB-49C32662AFE0}" styleName="Estilo medio 2 - Énfasis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Estilo medio 2 - Énfasis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DCAF9ED-07DC-4A11-8D7F-57B35C25682E}" styleName="Estilo medio 1 - Énfasis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DF18680-E054-41AD-8BC1-D1AEF772440D}" styleName="Estilo medio 2 - Énfasis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35758FB7-9AC5-4552-8A53-C91805E547FA}" styleName="Estilo temático 1 - Énfasis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8FB837D-C827-4EFA-A057-4D05807E0F7C}" styleName="Estilo temático 1 - Énfasis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69C7853C-536D-4A76-A0AE-DD22124D55A5}" styleName="Estilo temático 1 - Énfasis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125E5076-3810-47DD-B79F-674D7AD40C01}" styleName="Estilo oscuro 1 - Énfasis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FECB4D8-DB02-4DC6-A0A2-4F2EBAE1DC90}" styleName="Estilo medio 1 - Énfasis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Estilo medio 1 - Énfasis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B301B821-A1FF-4177-AEE7-76D212191A09}" styleName="Estilo medio 1 - Énfasis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3C2FFA5D-87B4-456A-9821-1D502468CF0F}" styleName="Estilo temático 1 - Énfasis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Sin estilo ni cuadrícul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5989" autoAdjust="0"/>
    <p:restoredTop sz="86410" autoAdjust="0"/>
  </p:normalViewPr>
  <p:slideViewPr>
    <p:cSldViewPr>
      <p:cViewPr varScale="1">
        <p:scale>
          <a:sx n="85" d="100"/>
          <a:sy n="85" d="100"/>
        </p:scale>
        <p:origin x="46" y="33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27888"/>
    </p:cViewPr>
  </p:sorterViewPr>
  <p:notesViewPr>
    <p:cSldViewPr>
      <p:cViewPr varScale="1">
        <p:scale>
          <a:sx n="66" d="100"/>
          <a:sy n="66" d="100"/>
        </p:scale>
        <p:origin x="3134" y="43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image" Target="../media/image10.jpeg"/></Relationships>
</file>

<file path=ppt/diagrams/_rels/data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59.png"/></Relationships>
</file>

<file path=ppt/diagrams/_rels/data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68.jp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g"/><Relationship Id="rId3" Type="http://schemas.openxmlformats.org/officeDocument/2006/relationships/image" Target="../media/image15.jpg"/><Relationship Id="rId7" Type="http://schemas.openxmlformats.org/officeDocument/2006/relationships/image" Target="../media/image19.jpg"/><Relationship Id="rId12" Type="http://schemas.openxmlformats.org/officeDocument/2006/relationships/hyperlink" Target="http://equilibriocompartido.blogspot.com/p/quienes-somos.html" TargetMode="External"/><Relationship Id="rId2" Type="http://schemas.openxmlformats.org/officeDocument/2006/relationships/image" Target="../media/image14.jpg"/><Relationship Id="rId1" Type="http://schemas.openxmlformats.org/officeDocument/2006/relationships/image" Target="../media/image13.jpg"/><Relationship Id="rId6" Type="http://schemas.openxmlformats.org/officeDocument/2006/relationships/image" Target="../media/image18.jpg"/><Relationship Id="rId11" Type="http://schemas.openxmlformats.org/officeDocument/2006/relationships/image" Target="../media/image23.png"/><Relationship Id="rId5" Type="http://schemas.openxmlformats.org/officeDocument/2006/relationships/image" Target="../media/image17.jpg"/><Relationship Id="rId10" Type="http://schemas.openxmlformats.org/officeDocument/2006/relationships/image" Target="../media/image22.jpg"/><Relationship Id="rId4" Type="http://schemas.openxmlformats.org/officeDocument/2006/relationships/image" Target="../media/image16.jpg"/><Relationship Id="rId9" Type="http://schemas.openxmlformats.org/officeDocument/2006/relationships/image" Target="../media/image21.jp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image" Target="../media/image10.jpeg"/></Relationships>
</file>

<file path=ppt/diagrams/_rels/drawing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59.png"/></Relationships>
</file>

<file path=ppt/diagrams/_rels/drawing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68.jpg"/></Relationships>
</file>

<file path=ppt/diagrams/_rels/drawing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2.jpg"/><Relationship Id="rId18" Type="http://schemas.openxmlformats.org/officeDocument/2006/relationships/image" Target="../media/image18.jpg"/><Relationship Id="rId21" Type="http://schemas.openxmlformats.org/officeDocument/2006/relationships/image" Target="../media/image21.jpg"/><Relationship Id="rId12" Type="http://schemas.openxmlformats.org/officeDocument/2006/relationships/hyperlink" Target="http://equilibriocompartido.blogspot.com/p/quienes-somos.html" TargetMode="External"/><Relationship Id="rId17" Type="http://schemas.openxmlformats.org/officeDocument/2006/relationships/image" Target="../media/image17.jpg"/><Relationship Id="rId2" Type="http://schemas.openxmlformats.org/officeDocument/2006/relationships/image" Target="../media/image23.png"/><Relationship Id="rId16" Type="http://schemas.openxmlformats.org/officeDocument/2006/relationships/image" Target="../media/image16.jpg"/><Relationship Id="rId20" Type="http://schemas.openxmlformats.org/officeDocument/2006/relationships/image" Target="../media/image20.jpg"/><Relationship Id="rId1" Type="http://schemas.openxmlformats.org/officeDocument/2006/relationships/image" Target="../media/image13.jpg"/><Relationship Id="rId15" Type="http://schemas.openxmlformats.org/officeDocument/2006/relationships/image" Target="../media/image15.jpg"/><Relationship Id="rId19" Type="http://schemas.openxmlformats.org/officeDocument/2006/relationships/image" Target="../media/image19.jpg"/><Relationship Id="rId14" Type="http://schemas.openxmlformats.org/officeDocument/2006/relationships/image" Target="../media/image14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C133AA1-B60D-4104-B4D8-E159FE3DF75A}" type="doc">
      <dgm:prSet loTypeId="urn:microsoft.com/office/officeart/2005/8/layout/h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71A71E55-2305-42B9-9008-0D6AB25E0A5D}">
      <dgm:prSet phldrT="[Texto]"/>
      <dgm:spPr/>
      <dgm:t>
        <a:bodyPr/>
        <a:lstStyle/>
        <a:p>
          <a:r>
            <a:rPr lang="es-ES" dirty="0"/>
            <a:t> Disciplinas Técnicas</a:t>
          </a:r>
        </a:p>
      </dgm:t>
    </dgm:pt>
    <dgm:pt modelId="{33A97390-9D1F-46EB-89A9-4E631699CA54}" type="parTrans" cxnId="{7180EB77-B6DB-458B-B733-EC0D17B5E09A}">
      <dgm:prSet/>
      <dgm:spPr/>
      <dgm:t>
        <a:bodyPr/>
        <a:lstStyle/>
        <a:p>
          <a:endParaRPr lang="es-ES"/>
        </a:p>
      </dgm:t>
    </dgm:pt>
    <dgm:pt modelId="{36DBF990-33E5-4028-B77A-290C754086A3}" type="sibTrans" cxnId="{7180EB77-B6DB-458B-B733-EC0D17B5E09A}">
      <dgm:prSet/>
      <dgm:spPr/>
      <dgm:t>
        <a:bodyPr/>
        <a:lstStyle/>
        <a:p>
          <a:endParaRPr lang="es-ES"/>
        </a:p>
      </dgm:t>
    </dgm:pt>
    <dgm:pt modelId="{388AD257-7080-4A6A-96C4-A62D0692F11B}">
      <dgm:prSet phldrT="[Texto]"/>
      <dgm:spPr/>
      <dgm:t>
        <a:bodyPr/>
        <a:lstStyle/>
        <a:p>
          <a:r>
            <a:rPr lang="es-ES" dirty="0">
              <a:solidFill>
                <a:schemeClr val="bg1"/>
              </a:solidFill>
            </a:rPr>
            <a:t>Requerimientos</a:t>
          </a:r>
        </a:p>
      </dgm:t>
    </dgm:pt>
    <dgm:pt modelId="{6E9D2E6E-8643-4E09-AA0F-4F44A97E82A6}" type="parTrans" cxnId="{31F07298-63ED-4B11-8FF5-307EDE853C9E}">
      <dgm:prSet/>
      <dgm:spPr/>
      <dgm:t>
        <a:bodyPr/>
        <a:lstStyle/>
        <a:p>
          <a:endParaRPr lang="es-ES"/>
        </a:p>
      </dgm:t>
    </dgm:pt>
    <dgm:pt modelId="{C8825B97-B303-4AFE-ABE6-4F38B4335148}" type="sibTrans" cxnId="{31F07298-63ED-4B11-8FF5-307EDE853C9E}">
      <dgm:prSet/>
      <dgm:spPr/>
      <dgm:t>
        <a:bodyPr/>
        <a:lstStyle/>
        <a:p>
          <a:endParaRPr lang="es-ES"/>
        </a:p>
      </dgm:t>
    </dgm:pt>
    <dgm:pt modelId="{B854A06D-4372-4C6F-98D9-12DC068CCABB}">
      <dgm:prSet phldrT="[Texto]"/>
      <dgm:spPr/>
      <dgm:t>
        <a:bodyPr/>
        <a:lstStyle/>
        <a:p>
          <a:r>
            <a:rPr lang="es-ES" dirty="0">
              <a:solidFill>
                <a:schemeClr val="bg1"/>
              </a:solidFill>
            </a:rPr>
            <a:t>Análisis y Diseño</a:t>
          </a:r>
        </a:p>
      </dgm:t>
    </dgm:pt>
    <dgm:pt modelId="{4CCCCEDC-12EE-4571-9CC7-101171B37B68}" type="parTrans" cxnId="{9BB7E3EA-DA7D-4AF7-B51A-C4EF1236C22F}">
      <dgm:prSet/>
      <dgm:spPr/>
      <dgm:t>
        <a:bodyPr/>
        <a:lstStyle/>
        <a:p>
          <a:endParaRPr lang="es-ES"/>
        </a:p>
      </dgm:t>
    </dgm:pt>
    <dgm:pt modelId="{04F9689A-3911-47CE-BE7E-5B691BA9337D}" type="sibTrans" cxnId="{9BB7E3EA-DA7D-4AF7-B51A-C4EF1236C22F}">
      <dgm:prSet/>
      <dgm:spPr/>
      <dgm:t>
        <a:bodyPr/>
        <a:lstStyle/>
        <a:p>
          <a:endParaRPr lang="es-ES"/>
        </a:p>
      </dgm:t>
    </dgm:pt>
    <dgm:pt modelId="{23A90C6E-7D85-465F-A207-102663487B88}">
      <dgm:prSet phldrT="[Texto]"/>
      <dgm:spPr/>
      <dgm:t>
        <a:bodyPr/>
        <a:lstStyle/>
        <a:p>
          <a:r>
            <a:rPr lang="es-ES" dirty="0"/>
            <a:t> Disciplinas de Gestión</a:t>
          </a:r>
        </a:p>
      </dgm:t>
    </dgm:pt>
    <dgm:pt modelId="{A947752C-E13D-415D-B559-4815BE0E6505}" type="parTrans" cxnId="{09419624-70BA-4977-9B98-4BF31A58D450}">
      <dgm:prSet/>
      <dgm:spPr/>
      <dgm:t>
        <a:bodyPr/>
        <a:lstStyle/>
        <a:p>
          <a:endParaRPr lang="es-ES"/>
        </a:p>
      </dgm:t>
    </dgm:pt>
    <dgm:pt modelId="{E7B4E359-AC10-4351-A9F3-B2992A31065C}" type="sibTrans" cxnId="{09419624-70BA-4977-9B98-4BF31A58D450}">
      <dgm:prSet/>
      <dgm:spPr/>
      <dgm:t>
        <a:bodyPr/>
        <a:lstStyle/>
        <a:p>
          <a:endParaRPr lang="es-ES"/>
        </a:p>
      </dgm:t>
    </dgm:pt>
    <dgm:pt modelId="{1EEDC469-536A-4299-8F16-195DD2BAE71C}">
      <dgm:prSet phldrT="[Texto]"/>
      <dgm:spPr/>
      <dgm:t>
        <a:bodyPr/>
        <a:lstStyle/>
        <a:p>
          <a:r>
            <a:rPr lang="es-ES" dirty="0">
              <a:solidFill>
                <a:schemeClr val="bg1"/>
              </a:solidFill>
            </a:rPr>
            <a:t>Planificación de Proyecto</a:t>
          </a:r>
        </a:p>
      </dgm:t>
    </dgm:pt>
    <dgm:pt modelId="{A5113E50-F45C-49B8-BFE3-0C24020771C9}" type="parTrans" cxnId="{81E6BCBA-C574-4483-9097-CB6E232FD753}">
      <dgm:prSet/>
      <dgm:spPr/>
      <dgm:t>
        <a:bodyPr/>
        <a:lstStyle/>
        <a:p>
          <a:endParaRPr lang="es-ES"/>
        </a:p>
      </dgm:t>
    </dgm:pt>
    <dgm:pt modelId="{B9035517-2940-4090-8098-4D69FDD37ABE}" type="sibTrans" cxnId="{81E6BCBA-C574-4483-9097-CB6E232FD753}">
      <dgm:prSet/>
      <dgm:spPr/>
      <dgm:t>
        <a:bodyPr/>
        <a:lstStyle/>
        <a:p>
          <a:endParaRPr lang="es-ES"/>
        </a:p>
      </dgm:t>
    </dgm:pt>
    <dgm:pt modelId="{4E8D881D-CEA2-483E-949D-3F23905FBA06}">
      <dgm:prSet phldrT="[Texto]"/>
      <dgm:spPr/>
      <dgm:t>
        <a:bodyPr/>
        <a:lstStyle/>
        <a:p>
          <a:r>
            <a:rPr lang="es-ES" dirty="0">
              <a:solidFill>
                <a:schemeClr val="bg1"/>
              </a:solidFill>
            </a:rPr>
            <a:t>Monitoreo y Control de Proyectos</a:t>
          </a:r>
        </a:p>
      </dgm:t>
    </dgm:pt>
    <dgm:pt modelId="{679879C0-F93C-46A5-A60B-317F716555F4}" type="parTrans" cxnId="{E597F991-9BC4-4068-AF1C-3193DC7F2FE2}">
      <dgm:prSet/>
      <dgm:spPr/>
      <dgm:t>
        <a:bodyPr/>
        <a:lstStyle/>
        <a:p>
          <a:endParaRPr lang="es-ES"/>
        </a:p>
      </dgm:t>
    </dgm:pt>
    <dgm:pt modelId="{8403B3FF-3FB0-4AF0-BAB3-BBD8AD59A3C7}" type="sibTrans" cxnId="{E597F991-9BC4-4068-AF1C-3193DC7F2FE2}">
      <dgm:prSet/>
      <dgm:spPr/>
      <dgm:t>
        <a:bodyPr/>
        <a:lstStyle/>
        <a:p>
          <a:endParaRPr lang="es-ES"/>
        </a:p>
      </dgm:t>
    </dgm:pt>
    <dgm:pt modelId="{BE325136-6BC3-45FE-B523-E42300BA8C54}">
      <dgm:prSet phldrT="[Texto]"/>
      <dgm:spPr/>
      <dgm:t>
        <a:bodyPr/>
        <a:lstStyle/>
        <a:p>
          <a:r>
            <a:rPr lang="es-ES" dirty="0"/>
            <a:t> Disciplinas de Soporte</a:t>
          </a:r>
        </a:p>
      </dgm:t>
    </dgm:pt>
    <dgm:pt modelId="{735E9C0C-DF4B-4635-870B-A7920DBF88D1}" type="parTrans" cxnId="{CA0C73D3-ACFC-4AD9-9A62-27353C346111}">
      <dgm:prSet/>
      <dgm:spPr/>
      <dgm:t>
        <a:bodyPr/>
        <a:lstStyle/>
        <a:p>
          <a:endParaRPr lang="es-ES"/>
        </a:p>
      </dgm:t>
    </dgm:pt>
    <dgm:pt modelId="{6FDCFCA1-0FDD-44E9-B2C6-89978DA60E2A}" type="sibTrans" cxnId="{CA0C73D3-ACFC-4AD9-9A62-27353C346111}">
      <dgm:prSet/>
      <dgm:spPr/>
      <dgm:t>
        <a:bodyPr/>
        <a:lstStyle/>
        <a:p>
          <a:endParaRPr lang="es-ES"/>
        </a:p>
      </dgm:t>
    </dgm:pt>
    <dgm:pt modelId="{4E8C5E6C-EFCC-4BB0-AA02-5B9DB219332E}">
      <dgm:prSet phldrT="[Texto]"/>
      <dgm:spPr/>
      <dgm:t>
        <a:bodyPr/>
        <a:lstStyle/>
        <a:p>
          <a:r>
            <a:rPr lang="es-ES" dirty="0">
              <a:solidFill>
                <a:schemeClr val="bg1"/>
              </a:solidFill>
            </a:rPr>
            <a:t>Gestión de Configuración de Software</a:t>
          </a:r>
        </a:p>
      </dgm:t>
    </dgm:pt>
    <dgm:pt modelId="{D291C88A-CFAE-4376-9252-43A2965FAF8E}" type="parTrans" cxnId="{D6CAA842-8145-4292-8C30-BD28E9401F64}">
      <dgm:prSet/>
      <dgm:spPr/>
      <dgm:t>
        <a:bodyPr/>
        <a:lstStyle/>
        <a:p>
          <a:endParaRPr lang="es-ES"/>
        </a:p>
      </dgm:t>
    </dgm:pt>
    <dgm:pt modelId="{DAFEB0C6-98D7-43D9-9E44-D47F82408FEE}" type="sibTrans" cxnId="{D6CAA842-8145-4292-8C30-BD28E9401F64}">
      <dgm:prSet/>
      <dgm:spPr/>
      <dgm:t>
        <a:bodyPr/>
        <a:lstStyle/>
        <a:p>
          <a:endParaRPr lang="es-ES"/>
        </a:p>
      </dgm:t>
    </dgm:pt>
    <dgm:pt modelId="{5505370C-7A17-46CA-B809-597934F35955}">
      <dgm:prSet phldrT="[Texto]"/>
      <dgm:spPr/>
      <dgm:t>
        <a:bodyPr/>
        <a:lstStyle/>
        <a:p>
          <a:r>
            <a:rPr lang="es-ES" dirty="0">
              <a:solidFill>
                <a:schemeClr val="bg1"/>
              </a:solidFill>
            </a:rPr>
            <a:t>Construcción</a:t>
          </a:r>
        </a:p>
      </dgm:t>
    </dgm:pt>
    <dgm:pt modelId="{55609697-9CE6-4300-9894-AB0A4FE5EAEC}" type="parTrans" cxnId="{E05EAD32-078A-4698-898E-D04670E7E70B}">
      <dgm:prSet/>
      <dgm:spPr/>
      <dgm:t>
        <a:bodyPr/>
        <a:lstStyle/>
        <a:p>
          <a:endParaRPr lang="es-ES"/>
        </a:p>
      </dgm:t>
    </dgm:pt>
    <dgm:pt modelId="{1B357268-8DEC-4822-B0C8-DAF0C81E5265}" type="sibTrans" cxnId="{E05EAD32-078A-4698-898E-D04670E7E70B}">
      <dgm:prSet/>
      <dgm:spPr/>
      <dgm:t>
        <a:bodyPr/>
        <a:lstStyle/>
        <a:p>
          <a:endParaRPr lang="es-ES"/>
        </a:p>
      </dgm:t>
    </dgm:pt>
    <dgm:pt modelId="{44E5D08E-A2C5-473D-A39E-B4917DE12379}">
      <dgm:prSet phldrT="[Texto]"/>
      <dgm:spPr/>
      <dgm:t>
        <a:bodyPr/>
        <a:lstStyle/>
        <a:p>
          <a:r>
            <a:rPr lang="es-ES" dirty="0">
              <a:solidFill>
                <a:schemeClr val="bg1"/>
              </a:solidFill>
            </a:rPr>
            <a:t>Prueba</a:t>
          </a:r>
        </a:p>
      </dgm:t>
    </dgm:pt>
    <dgm:pt modelId="{D8EEAC3D-7F2F-4C6E-B97B-30AF0E505106}" type="parTrans" cxnId="{F9A428FF-F5D3-47F2-A609-38ED623C967A}">
      <dgm:prSet/>
      <dgm:spPr/>
      <dgm:t>
        <a:bodyPr/>
        <a:lstStyle/>
        <a:p>
          <a:endParaRPr lang="es-ES"/>
        </a:p>
      </dgm:t>
    </dgm:pt>
    <dgm:pt modelId="{3736E108-B838-4EB7-A638-12A0FA8258A9}" type="sibTrans" cxnId="{F9A428FF-F5D3-47F2-A609-38ED623C967A}">
      <dgm:prSet/>
      <dgm:spPr/>
      <dgm:t>
        <a:bodyPr/>
        <a:lstStyle/>
        <a:p>
          <a:endParaRPr lang="es-ES"/>
        </a:p>
      </dgm:t>
    </dgm:pt>
    <dgm:pt modelId="{9576FC14-3C18-45F8-B002-91F2C893D815}">
      <dgm:prSet phldrT="[Texto]"/>
      <dgm:spPr/>
      <dgm:t>
        <a:bodyPr/>
        <a:lstStyle/>
        <a:p>
          <a:r>
            <a:rPr lang="es-ES" dirty="0">
              <a:solidFill>
                <a:schemeClr val="bg1"/>
              </a:solidFill>
            </a:rPr>
            <a:t>Despliegue</a:t>
          </a:r>
        </a:p>
      </dgm:t>
    </dgm:pt>
    <dgm:pt modelId="{6BA24B55-6C4A-4937-AD51-E7A1E8026196}" type="parTrans" cxnId="{324D83BC-F73A-4243-BD06-AA230A81C4A6}">
      <dgm:prSet/>
      <dgm:spPr/>
      <dgm:t>
        <a:bodyPr/>
        <a:lstStyle/>
        <a:p>
          <a:endParaRPr lang="es-ES"/>
        </a:p>
      </dgm:t>
    </dgm:pt>
    <dgm:pt modelId="{8CB657A2-1A58-4079-97B7-F769E25C7D1F}" type="sibTrans" cxnId="{324D83BC-F73A-4243-BD06-AA230A81C4A6}">
      <dgm:prSet/>
      <dgm:spPr/>
      <dgm:t>
        <a:bodyPr/>
        <a:lstStyle/>
        <a:p>
          <a:endParaRPr lang="es-ES"/>
        </a:p>
      </dgm:t>
    </dgm:pt>
    <dgm:pt modelId="{E54D20DC-801D-4220-A180-6BBCDEF2CB16}">
      <dgm:prSet phldrT="[Texto]"/>
      <dgm:spPr/>
      <dgm:t>
        <a:bodyPr/>
        <a:lstStyle/>
        <a:p>
          <a:r>
            <a:rPr lang="es-ES" dirty="0">
              <a:solidFill>
                <a:schemeClr val="bg1"/>
              </a:solidFill>
            </a:rPr>
            <a:t>Aseguramiento de Calidad</a:t>
          </a:r>
        </a:p>
      </dgm:t>
    </dgm:pt>
    <dgm:pt modelId="{D8800377-F1AA-48C4-871F-FDED4BB2CA9A}" type="parTrans" cxnId="{7EA11663-6014-4680-949E-FB71348D1FC1}">
      <dgm:prSet/>
      <dgm:spPr/>
      <dgm:t>
        <a:bodyPr/>
        <a:lstStyle/>
        <a:p>
          <a:endParaRPr lang="es-ES"/>
        </a:p>
      </dgm:t>
    </dgm:pt>
    <dgm:pt modelId="{EF4092A9-02A4-49B0-825E-F8D50B718281}" type="sibTrans" cxnId="{7EA11663-6014-4680-949E-FB71348D1FC1}">
      <dgm:prSet/>
      <dgm:spPr/>
      <dgm:t>
        <a:bodyPr/>
        <a:lstStyle/>
        <a:p>
          <a:endParaRPr lang="es-ES"/>
        </a:p>
      </dgm:t>
    </dgm:pt>
    <dgm:pt modelId="{2F551F00-AB3F-4F9A-A34B-1DE1F0DEEDB8}">
      <dgm:prSet phldrT="[Texto]"/>
      <dgm:spPr/>
      <dgm:t>
        <a:bodyPr/>
        <a:lstStyle/>
        <a:p>
          <a:r>
            <a:rPr lang="es-ES" dirty="0">
              <a:solidFill>
                <a:schemeClr val="bg1"/>
              </a:solidFill>
            </a:rPr>
            <a:t>Métricas</a:t>
          </a:r>
        </a:p>
      </dgm:t>
    </dgm:pt>
    <dgm:pt modelId="{87BC4DF1-5DF5-42C5-AFC3-DA217A842505}" type="parTrans" cxnId="{E1931728-C480-4C5C-9805-B7784272ED5C}">
      <dgm:prSet/>
      <dgm:spPr/>
      <dgm:t>
        <a:bodyPr/>
        <a:lstStyle/>
        <a:p>
          <a:endParaRPr lang="es-ES"/>
        </a:p>
      </dgm:t>
    </dgm:pt>
    <dgm:pt modelId="{AE062DFE-2427-4FB1-BAFD-4552EA5ABAD2}" type="sibTrans" cxnId="{E1931728-C480-4C5C-9805-B7784272ED5C}">
      <dgm:prSet/>
      <dgm:spPr/>
      <dgm:t>
        <a:bodyPr/>
        <a:lstStyle/>
        <a:p>
          <a:endParaRPr lang="es-ES"/>
        </a:p>
      </dgm:t>
    </dgm:pt>
    <dgm:pt modelId="{8DF2CFC7-66F3-4685-BF23-911C0CD302A9}" type="pres">
      <dgm:prSet presAssocID="{AC133AA1-B60D-4104-B4D8-E159FE3DF75A}" presName="linearFlow" presStyleCnt="0">
        <dgm:presLayoutVars>
          <dgm:dir/>
          <dgm:animLvl val="lvl"/>
          <dgm:resizeHandles/>
        </dgm:presLayoutVars>
      </dgm:prSet>
      <dgm:spPr/>
      <dgm:t>
        <a:bodyPr/>
        <a:lstStyle/>
        <a:p>
          <a:endParaRPr lang="es-ES"/>
        </a:p>
      </dgm:t>
    </dgm:pt>
    <dgm:pt modelId="{851C1DC8-BE8C-49AA-B0B6-D3F3B954E79F}" type="pres">
      <dgm:prSet presAssocID="{71A71E55-2305-42B9-9008-0D6AB25E0A5D}" presName="compositeNode" presStyleCnt="0">
        <dgm:presLayoutVars>
          <dgm:bulletEnabled val="1"/>
        </dgm:presLayoutVars>
      </dgm:prSet>
      <dgm:spPr/>
    </dgm:pt>
    <dgm:pt modelId="{C897BEA1-7C08-49BA-9BCA-D33DEB5F57A4}" type="pres">
      <dgm:prSet presAssocID="{71A71E55-2305-42B9-9008-0D6AB25E0A5D}" presName="image" presStyleLbl="fgImgPlace1" presStyleIdx="0" presStyleCnt="3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</dgm:spPr>
    </dgm:pt>
    <dgm:pt modelId="{25809D43-8AE3-4E0F-878A-9464D1F9ED45}" type="pres">
      <dgm:prSet presAssocID="{71A71E55-2305-42B9-9008-0D6AB25E0A5D}" presName="child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119F74C7-893A-4170-A5F2-9FA8034F6365}" type="pres">
      <dgm:prSet presAssocID="{71A71E55-2305-42B9-9008-0D6AB25E0A5D}" presName="parentNode" presStyleLbl="revTx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BCFEFB77-560D-4EE4-81E6-D9B608278BE7}" type="pres">
      <dgm:prSet presAssocID="{36DBF990-33E5-4028-B77A-290C754086A3}" presName="sibTrans" presStyleCnt="0"/>
      <dgm:spPr/>
    </dgm:pt>
    <dgm:pt modelId="{3BE37848-9DB1-4989-B810-E302FF4DD988}" type="pres">
      <dgm:prSet presAssocID="{23A90C6E-7D85-465F-A207-102663487B88}" presName="compositeNode" presStyleCnt="0">
        <dgm:presLayoutVars>
          <dgm:bulletEnabled val="1"/>
        </dgm:presLayoutVars>
      </dgm:prSet>
      <dgm:spPr/>
    </dgm:pt>
    <dgm:pt modelId="{420EB006-9B14-4C19-A74A-97577BB8C7D6}" type="pres">
      <dgm:prSet presAssocID="{23A90C6E-7D85-465F-A207-102663487B88}" presName="image" presStyleLbl="fgImgPlace1" presStyleIdx="1" presStyleCnt="3"/>
      <dgm:spPr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AB5A48AE-174B-4598-B4DA-D4C91F29D47F}" type="pres">
      <dgm:prSet presAssocID="{23A90C6E-7D85-465F-A207-102663487B88}" presName="child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C0620D1B-C8D7-4462-994B-892CB40CB3FE}" type="pres">
      <dgm:prSet presAssocID="{23A90C6E-7D85-465F-A207-102663487B88}" presName="parentNode" presStyleLbl="revTx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0B2B5A52-454E-4BEE-9E1B-536FF201F5DD}" type="pres">
      <dgm:prSet presAssocID="{E7B4E359-AC10-4351-A9F3-B2992A31065C}" presName="sibTrans" presStyleCnt="0"/>
      <dgm:spPr/>
    </dgm:pt>
    <dgm:pt modelId="{FADC7244-7FC5-4370-8836-C8AC425B4F01}" type="pres">
      <dgm:prSet presAssocID="{BE325136-6BC3-45FE-B523-E42300BA8C54}" presName="compositeNode" presStyleCnt="0">
        <dgm:presLayoutVars>
          <dgm:bulletEnabled val="1"/>
        </dgm:presLayoutVars>
      </dgm:prSet>
      <dgm:spPr/>
    </dgm:pt>
    <dgm:pt modelId="{654CA6D4-68CB-4E02-BFF9-B761D974E6D0}" type="pres">
      <dgm:prSet presAssocID="{BE325136-6BC3-45FE-B523-E42300BA8C54}" presName="image" presStyleLbl="fgImgPlace1" presStyleIdx="2" presStyleCnt="3"/>
      <dgm:spPr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</dgm:spPr>
    </dgm:pt>
    <dgm:pt modelId="{A62A38F6-44AD-464C-AC48-A7B08C67F83C}" type="pres">
      <dgm:prSet presAssocID="{BE325136-6BC3-45FE-B523-E42300BA8C54}" presName="child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916A3973-4D74-4A06-9DAB-02125E1CA1AC}" type="pres">
      <dgm:prSet presAssocID="{BE325136-6BC3-45FE-B523-E42300BA8C54}" presName="parentNode" presStyleLbl="revTx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28B64890-0781-4671-AACA-B5BC5F1DEB7C}" type="presOf" srcId="{388AD257-7080-4A6A-96C4-A62D0692F11B}" destId="{25809D43-8AE3-4E0F-878A-9464D1F9ED45}" srcOrd="0" destOrd="0" presId="urn:microsoft.com/office/officeart/2005/8/layout/hList2"/>
    <dgm:cxn modelId="{D6CAA842-8145-4292-8C30-BD28E9401F64}" srcId="{BE325136-6BC3-45FE-B523-E42300BA8C54}" destId="{4E8C5E6C-EFCC-4BB0-AA02-5B9DB219332E}" srcOrd="0" destOrd="0" parTransId="{D291C88A-CFAE-4376-9252-43A2965FAF8E}" sibTransId="{DAFEB0C6-98D7-43D9-9E44-D47F82408FEE}"/>
    <dgm:cxn modelId="{7BB98AE3-F497-4FC0-B3B7-08D1C90B8F0E}" type="presOf" srcId="{5505370C-7A17-46CA-B809-597934F35955}" destId="{25809D43-8AE3-4E0F-878A-9464D1F9ED45}" srcOrd="0" destOrd="2" presId="urn:microsoft.com/office/officeart/2005/8/layout/hList2"/>
    <dgm:cxn modelId="{324D83BC-F73A-4243-BD06-AA230A81C4A6}" srcId="{71A71E55-2305-42B9-9008-0D6AB25E0A5D}" destId="{9576FC14-3C18-45F8-B002-91F2C893D815}" srcOrd="4" destOrd="0" parTransId="{6BA24B55-6C4A-4937-AD51-E7A1E8026196}" sibTransId="{8CB657A2-1A58-4079-97B7-F769E25C7D1F}"/>
    <dgm:cxn modelId="{9BB7E3EA-DA7D-4AF7-B51A-C4EF1236C22F}" srcId="{71A71E55-2305-42B9-9008-0D6AB25E0A5D}" destId="{B854A06D-4372-4C6F-98D9-12DC068CCABB}" srcOrd="1" destOrd="0" parTransId="{4CCCCEDC-12EE-4571-9CC7-101171B37B68}" sibTransId="{04F9689A-3911-47CE-BE7E-5B691BA9337D}"/>
    <dgm:cxn modelId="{CA0C73D3-ACFC-4AD9-9A62-27353C346111}" srcId="{AC133AA1-B60D-4104-B4D8-E159FE3DF75A}" destId="{BE325136-6BC3-45FE-B523-E42300BA8C54}" srcOrd="2" destOrd="0" parTransId="{735E9C0C-DF4B-4635-870B-A7920DBF88D1}" sibTransId="{6FDCFCA1-0FDD-44E9-B2C6-89978DA60E2A}"/>
    <dgm:cxn modelId="{F9A428FF-F5D3-47F2-A609-38ED623C967A}" srcId="{71A71E55-2305-42B9-9008-0D6AB25E0A5D}" destId="{44E5D08E-A2C5-473D-A39E-B4917DE12379}" srcOrd="3" destOrd="0" parTransId="{D8EEAC3D-7F2F-4C6E-B97B-30AF0E505106}" sibTransId="{3736E108-B838-4EB7-A638-12A0FA8258A9}"/>
    <dgm:cxn modelId="{C35D497A-5A7A-4437-B2F5-E68ABAB403E3}" type="presOf" srcId="{E54D20DC-801D-4220-A180-6BBCDEF2CB16}" destId="{A62A38F6-44AD-464C-AC48-A7B08C67F83C}" srcOrd="0" destOrd="1" presId="urn:microsoft.com/office/officeart/2005/8/layout/hList2"/>
    <dgm:cxn modelId="{88342CA1-5538-4972-BDDB-D0D7EF696914}" type="presOf" srcId="{44E5D08E-A2C5-473D-A39E-B4917DE12379}" destId="{25809D43-8AE3-4E0F-878A-9464D1F9ED45}" srcOrd="0" destOrd="3" presId="urn:microsoft.com/office/officeart/2005/8/layout/hList2"/>
    <dgm:cxn modelId="{E597F991-9BC4-4068-AF1C-3193DC7F2FE2}" srcId="{23A90C6E-7D85-465F-A207-102663487B88}" destId="{4E8D881D-CEA2-483E-949D-3F23905FBA06}" srcOrd="1" destOrd="0" parTransId="{679879C0-F93C-46A5-A60B-317F716555F4}" sibTransId="{8403B3FF-3FB0-4AF0-BAB3-BBD8AD59A3C7}"/>
    <dgm:cxn modelId="{31F07298-63ED-4B11-8FF5-307EDE853C9E}" srcId="{71A71E55-2305-42B9-9008-0D6AB25E0A5D}" destId="{388AD257-7080-4A6A-96C4-A62D0692F11B}" srcOrd="0" destOrd="0" parTransId="{6E9D2E6E-8643-4E09-AA0F-4F44A97E82A6}" sibTransId="{C8825B97-B303-4AFE-ABE6-4F38B4335148}"/>
    <dgm:cxn modelId="{47F0557C-29E5-49A0-BFA7-4DCB1D6E0A49}" type="presOf" srcId="{1EEDC469-536A-4299-8F16-195DD2BAE71C}" destId="{AB5A48AE-174B-4598-B4DA-D4C91F29D47F}" srcOrd="0" destOrd="0" presId="urn:microsoft.com/office/officeart/2005/8/layout/hList2"/>
    <dgm:cxn modelId="{9343A87A-E6D3-400D-B93A-EEF515AB6578}" type="presOf" srcId="{2F551F00-AB3F-4F9A-A34B-1DE1F0DEEDB8}" destId="{A62A38F6-44AD-464C-AC48-A7B08C67F83C}" srcOrd="0" destOrd="2" presId="urn:microsoft.com/office/officeart/2005/8/layout/hList2"/>
    <dgm:cxn modelId="{E05EAD32-078A-4698-898E-D04670E7E70B}" srcId="{71A71E55-2305-42B9-9008-0D6AB25E0A5D}" destId="{5505370C-7A17-46CA-B809-597934F35955}" srcOrd="2" destOrd="0" parTransId="{55609697-9CE6-4300-9894-AB0A4FE5EAEC}" sibTransId="{1B357268-8DEC-4822-B0C8-DAF0C81E5265}"/>
    <dgm:cxn modelId="{09419624-70BA-4977-9B98-4BF31A58D450}" srcId="{AC133AA1-B60D-4104-B4D8-E159FE3DF75A}" destId="{23A90C6E-7D85-465F-A207-102663487B88}" srcOrd="1" destOrd="0" parTransId="{A947752C-E13D-415D-B559-4815BE0E6505}" sibTransId="{E7B4E359-AC10-4351-A9F3-B2992A31065C}"/>
    <dgm:cxn modelId="{7EA11663-6014-4680-949E-FB71348D1FC1}" srcId="{BE325136-6BC3-45FE-B523-E42300BA8C54}" destId="{E54D20DC-801D-4220-A180-6BBCDEF2CB16}" srcOrd="1" destOrd="0" parTransId="{D8800377-F1AA-48C4-871F-FDED4BB2CA9A}" sibTransId="{EF4092A9-02A4-49B0-825E-F8D50B718281}"/>
    <dgm:cxn modelId="{E1931728-C480-4C5C-9805-B7784272ED5C}" srcId="{BE325136-6BC3-45FE-B523-E42300BA8C54}" destId="{2F551F00-AB3F-4F9A-A34B-1DE1F0DEEDB8}" srcOrd="2" destOrd="0" parTransId="{87BC4DF1-5DF5-42C5-AFC3-DA217A842505}" sibTransId="{AE062DFE-2427-4FB1-BAFD-4552EA5ABAD2}"/>
    <dgm:cxn modelId="{81E6BCBA-C574-4483-9097-CB6E232FD753}" srcId="{23A90C6E-7D85-465F-A207-102663487B88}" destId="{1EEDC469-536A-4299-8F16-195DD2BAE71C}" srcOrd="0" destOrd="0" parTransId="{A5113E50-F45C-49B8-BFE3-0C24020771C9}" sibTransId="{B9035517-2940-4090-8098-4D69FDD37ABE}"/>
    <dgm:cxn modelId="{6EAB14AB-9C95-43D3-A4E7-FEC081FE2FBA}" type="presOf" srcId="{B854A06D-4372-4C6F-98D9-12DC068CCABB}" destId="{25809D43-8AE3-4E0F-878A-9464D1F9ED45}" srcOrd="0" destOrd="1" presId="urn:microsoft.com/office/officeart/2005/8/layout/hList2"/>
    <dgm:cxn modelId="{28A085C0-8BF4-4E52-B216-5BEECE836E39}" type="presOf" srcId="{BE325136-6BC3-45FE-B523-E42300BA8C54}" destId="{916A3973-4D74-4A06-9DAB-02125E1CA1AC}" srcOrd="0" destOrd="0" presId="urn:microsoft.com/office/officeart/2005/8/layout/hList2"/>
    <dgm:cxn modelId="{25206A43-CE7B-48BB-8B5C-50F3C03D6CD3}" type="presOf" srcId="{23A90C6E-7D85-465F-A207-102663487B88}" destId="{C0620D1B-C8D7-4462-994B-892CB40CB3FE}" srcOrd="0" destOrd="0" presId="urn:microsoft.com/office/officeart/2005/8/layout/hList2"/>
    <dgm:cxn modelId="{7180EB77-B6DB-458B-B733-EC0D17B5E09A}" srcId="{AC133AA1-B60D-4104-B4D8-E159FE3DF75A}" destId="{71A71E55-2305-42B9-9008-0D6AB25E0A5D}" srcOrd="0" destOrd="0" parTransId="{33A97390-9D1F-46EB-89A9-4E631699CA54}" sibTransId="{36DBF990-33E5-4028-B77A-290C754086A3}"/>
    <dgm:cxn modelId="{D9E02411-3527-47E3-B0DA-C1BAA80D4B53}" type="presOf" srcId="{71A71E55-2305-42B9-9008-0D6AB25E0A5D}" destId="{119F74C7-893A-4170-A5F2-9FA8034F6365}" srcOrd="0" destOrd="0" presId="urn:microsoft.com/office/officeart/2005/8/layout/hList2"/>
    <dgm:cxn modelId="{0AD2FF60-F28B-48C3-BCA7-7D9727FA67F0}" type="presOf" srcId="{4E8D881D-CEA2-483E-949D-3F23905FBA06}" destId="{AB5A48AE-174B-4598-B4DA-D4C91F29D47F}" srcOrd="0" destOrd="1" presId="urn:microsoft.com/office/officeart/2005/8/layout/hList2"/>
    <dgm:cxn modelId="{95C7524A-79A0-4E55-A5FC-18BEA4E056B2}" type="presOf" srcId="{9576FC14-3C18-45F8-B002-91F2C893D815}" destId="{25809D43-8AE3-4E0F-878A-9464D1F9ED45}" srcOrd="0" destOrd="4" presId="urn:microsoft.com/office/officeart/2005/8/layout/hList2"/>
    <dgm:cxn modelId="{9EBA27A4-AE0C-4FD3-81C2-352893F76E3E}" type="presOf" srcId="{4E8C5E6C-EFCC-4BB0-AA02-5B9DB219332E}" destId="{A62A38F6-44AD-464C-AC48-A7B08C67F83C}" srcOrd="0" destOrd="0" presId="urn:microsoft.com/office/officeart/2005/8/layout/hList2"/>
    <dgm:cxn modelId="{47189416-7BBE-4955-A909-D0FF1E370CE4}" type="presOf" srcId="{AC133AA1-B60D-4104-B4D8-E159FE3DF75A}" destId="{8DF2CFC7-66F3-4685-BF23-911C0CD302A9}" srcOrd="0" destOrd="0" presId="urn:microsoft.com/office/officeart/2005/8/layout/hList2"/>
    <dgm:cxn modelId="{0D69FC6C-72E1-4635-A83A-976EF72794E4}" type="presParOf" srcId="{8DF2CFC7-66F3-4685-BF23-911C0CD302A9}" destId="{851C1DC8-BE8C-49AA-B0B6-D3F3B954E79F}" srcOrd="0" destOrd="0" presId="urn:microsoft.com/office/officeart/2005/8/layout/hList2"/>
    <dgm:cxn modelId="{43A16791-61CE-4366-BB84-842B7C368F36}" type="presParOf" srcId="{851C1DC8-BE8C-49AA-B0B6-D3F3B954E79F}" destId="{C897BEA1-7C08-49BA-9BCA-D33DEB5F57A4}" srcOrd="0" destOrd="0" presId="urn:microsoft.com/office/officeart/2005/8/layout/hList2"/>
    <dgm:cxn modelId="{D085BAFE-8E15-49C8-B18C-89510E074AA5}" type="presParOf" srcId="{851C1DC8-BE8C-49AA-B0B6-D3F3B954E79F}" destId="{25809D43-8AE3-4E0F-878A-9464D1F9ED45}" srcOrd="1" destOrd="0" presId="urn:microsoft.com/office/officeart/2005/8/layout/hList2"/>
    <dgm:cxn modelId="{829EDDFC-BE72-421B-A480-DCCC1C4A3DC5}" type="presParOf" srcId="{851C1DC8-BE8C-49AA-B0B6-D3F3B954E79F}" destId="{119F74C7-893A-4170-A5F2-9FA8034F6365}" srcOrd="2" destOrd="0" presId="urn:microsoft.com/office/officeart/2005/8/layout/hList2"/>
    <dgm:cxn modelId="{9E5C1263-DBFA-4CC3-BA74-C6767A23533D}" type="presParOf" srcId="{8DF2CFC7-66F3-4685-BF23-911C0CD302A9}" destId="{BCFEFB77-560D-4EE4-81E6-D9B608278BE7}" srcOrd="1" destOrd="0" presId="urn:microsoft.com/office/officeart/2005/8/layout/hList2"/>
    <dgm:cxn modelId="{64E4C6F6-5290-4B91-832F-F45C0B201226}" type="presParOf" srcId="{8DF2CFC7-66F3-4685-BF23-911C0CD302A9}" destId="{3BE37848-9DB1-4989-B810-E302FF4DD988}" srcOrd="2" destOrd="0" presId="urn:microsoft.com/office/officeart/2005/8/layout/hList2"/>
    <dgm:cxn modelId="{6E397C0C-7DEF-4344-9621-54D44247CD80}" type="presParOf" srcId="{3BE37848-9DB1-4989-B810-E302FF4DD988}" destId="{420EB006-9B14-4C19-A74A-97577BB8C7D6}" srcOrd="0" destOrd="0" presId="urn:microsoft.com/office/officeart/2005/8/layout/hList2"/>
    <dgm:cxn modelId="{8B2E92C9-97CE-4C55-9811-BCD3EA1E6F33}" type="presParOf" srcId="{3BE37848-9DB1-4989-B810-E302FF4DD988}" destId="{AB5A48AE-174B-4598-B4DA-D4C91F29D47F}" srcOrd="1" destOrd="0" presId="urn:microsoft.com/office/officeart/2005/8/layout/hList2"/>
    <dgm:cxn modelId="{EF2756AC-162B-44B6-96C8-97411CB97BD5}" type="presParOf" srcId="{3BE37848-9DB1-4989-B810-E302FF4DD988}" destId="{C0620D1B-C8D7-4462-994B-892CB40CB3FE}" srcOrd="2" destOrd="0" presId="urn:microsoft.com/office/officeart/2005/8/layout/hList2"/>
    <dgm:cxn modelId="{D27A5721-CD2D-4030-ABA8-A7E83BF0CD64}" type="presParOf" srcId="{8DF2CFC7-66F3-4685-BF23-911C0CD302A9}" destId="{0B2B5A52-454E-4BEE-9E1B-536FF201F5DD}" srcOrd="3" destOrd="0" presId="urn:microsoft.com/office/officeart/2005/8/layout/hList2"/>
    <dgm:cxn modelId="{0457271D-25FE-400D-95B2-AB93598D235B}" type="presParOf" srcId="{8DF2CFC7-66F3-4685-BF23-911C0CD302A9}" destId="{FADC7244-7FC5-4370-8836-C8AC425B4F01}" srcOrd="4" destOrd="0" presId="urn:microsoft.com/office/officeart/2005/8/layout/hList2"/>
    <dgm:cxn modelId="{49DFE9AD-A8EB-46A3-AE43-0E6027343FAC}" type="presParOf" srcId="{FADC7244-7FC5-4370-8836-C8AC425B4F01}" destId="{654CA6D4-68CB-4E02-BFF9-B761D974E6D0}" srcOrd="0" destOrd="0" presId="urn:microsoft.com/office/officeart/2005/8/layout/hList2"/>
    <dgm:cxn modelId="{206ED600-8395-442E-B342-DA23BA57E346}" type="presParOf" srcId="{FADC7244-7FC5-4370-8836-C8AC425B4F01}" destId="{A62A38F6-44AD-464C-AC48-A7B08C67F83C}" srcOrd="1" destOrd="0" presId="urn:microsoft.com/office/officeart/2005/8/layout/hList2"/>
    <dgm:cxn modelId="{D3A18DA4-5477-46DF-9DE6-BF3674701E57}" type="presParOf" srcId="{FADC7244-7FC5-4370-8836-C8AC425B4F01}" destId="{916A3973-4D74-4A06-9DAB-02125E1CA1AC}" srcOrd="2" destOrd="0" presId="urn:microsoft.com/office/officeart/2005/8/layout/h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4BA4A7BB-95CA-4213-B719-045CCCFE2545}" type="doc">
      <dgm:prSet loTypeId="urn:microsoft.com/office/officeart/2005/8/layout/funnel1" loCatId="process" qsTypeId="urn:microsoft.com/office/officeart/2005/8/quickstyle/simple1" qsCatId="simple" csTypeId="urn:microsoft.com/office/officeart/2005/8/colors/colorful5" csCatId="colorful" phldr="1"/>
      <dgm:spPr/>
    </dgm:pt>
    <dgm:pt modelId="{9E8B37D3-5984-49F9-AE36-1D3646BEEB30}">
      <dgm:prSet phldrT="[Texto]"/>
      <dgm:spPr/>
      <dgm:t>
        <a:bodyPr/>
        <a:lstStyle/>
        <a:p>
          <a:r>
            <a:rPr lang="es-ES" dirty="0" err="1" smtClean="0"/>
            <a:t>Jucio</a:t>
          </a:r>
          <a:r>
            <a:rPr lang="es-ES" dirty="0" smtClean="0"/>
            <a:t> Experto Puro</a:t>
          </a:r>
          <a:endParaRPr lang="es-ES" dirty="0"/>
        </a:p>
      </dgm:t>
    </dgm:pt>
    <dgm:pt modelId="{56390B36-0920-4A80-B03A-81CEBA70C2DD}" type="parTrans" cxnId="{57764C2A-4AF5-49FD-B4C9-FAEBECEFCD40}">
      <dgm:prSet/>
      <dgm:spPr/>
      <dgm:t>
        <a:bodyPr/>
        <a:lstStyle/>
        <a:p>
          <a:endParaRPr lang="es-ES"/>
        </a:p>
      </dgm:t>
    </dgm:pt>
    <dgm:pt modelId="{7776F689-AD21-4FE6-BC05-C40C2E467F30}" type="sibTrans" cxnId="{57764C2A-4AF5-49FD-B4C9-FAEBECEFCD40}">
      <dgm:prSet/>
      <dgm:spPr/>
      <dgm:t>
        <a:bodyPr/>
        <a:lstStyle/>
        <a:p>
          <a:endParaRPr lang="es-ES"/>
        </a:p>
      </dgm:t>
    </dgm:pt>
    <dgm:pt modelId="{7202DF54-3882-4586-853E-C74805F241D6}">
      <dgm:prSet phldrT="[Texto]"/>
      <dgm:spPr/>
      <dgm:t>
        <a:bodyPr/>
        <a:lstStyle/>
        <a:p>
          <a:r>
            <a:rPr lang="es-ES" dirty="0" smtClean="0"/>
            <a:t>Wide Band Delphi</a:t>
          </a:r>
          <a:endParaRPr lang="es-ES" dirty="0"/>
        </a:p>
      </dgm:t>
    </dgm:pt>
    <dgm:pt modelId="{6F784589-E8D1-4C5A-AA9F-0AE2F965E4E9}" type="parTrans" cxnId="{A7D123DB-9630-47A4-B209-3F8E62BF014B}">
      <dgm:prSet/>
      <dgm:spPr/>
      <dgm:t>
        <a:bodyPr/>
        <a:lstStyle/>
        <a:p>
          <a:endParaRPr lang="es-ES"/>
        </a:p>
      </dgm:t>
    </dgm:pt>
    <dgm:pt modelId="{13BD3A29-A079-451F-9833-56FD104748BF}" type="sibTrans" cxnId="{A7D123DB-9630-47A4-B209-3F8E62BF014B}">
      <dgm:prSet/>
      <dgm:spPr/>
      <dgm:t>
        <a:bodyPr/>
        <a:lstStyle/>
        <a:p>
          <a:endParaRPr lang="es-ES"/>
        </a:p>
      </dgm:t>
    </dgm:pt>
    <dgm:pt modelId="{76BF055B-35DE-4B68-9867-F7910E8872FB}">
      <dgm:prSet phldrT="[Texto]"/>
      <dgm:spPr/>
      <dgm:t>
        <a:bodyPr/>
        <a:lstStyle/>
        <a:p>
          <a:r>
            <a:rPr lang="es-ES" dirty="0" smtClean="0"/>
            <a:t>Analogía</a:t>
          </a:r>
          <a:endParaRPr lang="es-ES" dirty="0"/>
        </a:p>
      </dgm:t>
    </dgm:pt>
    <dgm:pt modelId="{C1D581E8-6A0A-4909-916F-4445DB0836C2}" type="parTrans" cxnId="{CD5DE4C3-4BB5-4897-8E09-E3F49A7BAE80}">
      <dgm:prSet/>
      <dgm:spPr/>
      <dgm:t>
        <a:bodyPr/>
        <a:lstStyle/>
        <a:p>
          <a:endParaRPr lang="es-ES"/>
        </a:p>
      </dgm:t>
    </dgm:pt>
    <dgm:pt modelId="{AC21832E-22DA-4824-BE5D-6D4B9ABC29BE}" type="sibTrans" cxnId="{CD5DE4C3-4BB5-4897-8E09-E3F49A7BAE80}">
      <dgm:prSet/>
      <dgm:spPr/>
      <dgm:t>
        <a:bodyPr/>
        <a:lstStyle/>
        <a:p>
          <a:endParaRPr lang="es-ES"/>
        </a:p>
      </dgm:t>
    </dgm:pt>
    <dgm:pt modelId="{89CB4D4A-29C2-4504-98B2-9152A7EA5C40}">
      <dgm:prSet phldrT="[Texto]"/>
      <dgm:spPr/>
      <dgm:t>
        <a:bodyPr/>
        <a:lstStyle/>
        <a:p>
          <a:endParaRPr lang="es-ES" dirty="0"/>
        </a:p>
      </dgm:t>
    </dgm:pt>
    <dgm:pt modelId="{D154FD1C-D70A-47FB-81B7-35F2774B12B7}" type="parTrans" cxnId="{511877EC-6970-433F-80A9-520C95788AFA}">
      <dgm:prSet/>
      <dgm:spPr/>
      <dgm:t>
        <a:bodyPr/>
        <a:lstStyle/>
        <a:p>
          <a:endParaRPr lang="es-ES"/>
        </a:p>
      </dgm:t>
    </dgm:pt>
    <dgm:pt modelId="{0EB21275-5422-4ABE-9866-5F0C08474D62}" type="sibTrans" cxnId="{511877EC-6970-433F-80A9-520C95788AFA}">
      <dgm:prSet/>
      <dgm:spPr/>
      <dgm:t>
        <a:bodyPr/>
        <a:lstStyle/>
        <a:p>
          <a:endParaRPr lang="es-ES"/>
        </a:p>
      </dgm:t>
    </dgm:pt>
    <dgm:pt modelId="{D38659F1-CBE4-497B-9C17-DBF32AC3D47A}" type="pres">
      <dgm:prSet presAssocID="{4BA4A7BB-95CA-4213-B719-045CCCFE2545}" presName="Name0" presStyleCnt="0">
        <dgm:presLayoutVars>
          <dgm:chMax val="4"/>
          <dgm:resizeHandles val="exact"/>
        </dgm:presLayoutVars>
      </dgm:prSet>
      <dgm:spPr/>
    </dgm:pt>
    <dgm:pt modelId="{D7DB19D3-BC85-481D-B20A-A5D43BD9476C}" type="pres">
      <dgm:prSet presAssocID="{4BA4A7BB-95CA-4213-B719-045CCCFE2545}" presName="ellipse" presStyleLbl="trBgShp" presStyleIdx="0" presStyleCnt="1"/>
      <dgm:spPr/>
    </dgm:pt>
    <dgm:pt modelId="{260FA4B9-E885-40CE-8E0A-5A1B5A8F8F8D}" type="pres">
      <dgm:prSet presAssocID="{4BA4A7BB-95CA-4213-B719-045CCCFE2545}" presName="arrow1" presStyleLbl="fgShp" presStyleIdx="0" presStyleCnt="1"/>
      <dgm:spPr/>
    </dgm:pt>
    <dgm:pt modelId="{6B9F081A-D4F4-43C2-A36E-2C4DA5147609}" type="pres">
      <dgm:prSet presAssocID="{4BA4A7BB-95CA-4213-B719-045CCCFE2545}" presName="rectangle" presStyleLbl="revTx" presStyleIdx="0" presStyleCnt="1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25843E6C-F194-4AC6-9F5C-A1D8B57C88D1}" type="pres">
      <dgm:prSet presAssocID="{7202DF54-3882-4586-853E-C74805F241D6}" presName="item1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517E557D-139E-4A21-8985-F48D0405FCF8}" type="pres">
      <dgm:prSet presAssocID="{76BF055B-35DE-4B68-9867-F7910E8872FB}" presName="item2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FA2BC594-3870-49D7-B919-8B4E0C4021F9}" type="pres">
      <dgm:prSet presAssocID="{89CB4D4A-29C2-4504-98B2-9152A7EA5C40}" presName="item3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5E964538-FFB3-4C56-B0AC-7C330C656F4D}" type="pres">
      <dgm:prSet presAssocID="{4BA4A7BB-95CA-4213-B719-045CCCFE2545}" presName="funnel" presStyleLbl="trAlignAcc1" presStyleIdx="0" presStyleCnt="1"/>
      <dgm:spPr/>
    </dgm:pt>
  </dgm:ptLst>
  <dgm:cxnLst>
    <dgm:cxn modelId="{57764C2A-4AF5-49FD-B4C9-FAEBECEFCD40}" srcId="{4BA4A7BB-95CA-4213-B719-045CCCFE2545}" destId="{9E8B37D3-5984-49F9-AE36-1D3646BEEB30}" srcOrd="0" destOrd="0" parTransId="{56390B36-0920-4A80-B03A-81CEBA70C2DD}" sibTransId="{7776F689-AD21-4FE6-BC05-C40C2E467F30}"/>
    <dgm:cxn modelId="{511877EC-6970-433F-80A9-520C95788AFA}" srcId="{4BA4A7BB-95CA-4213-B719-045CCCFE2545}" destId="{89CB4D4A-29C2-4504-98B2-9152A7EA5C40}" srcOrd="3" destOrd="0" parTransId="{D154FD1C-D70A-47FB-81B7-35F2774B12B7}" sibTransId="{0EB21275-5422-4ABE-9866-5F0C08474D62}"/>
    <dgm:cxn modelId="{34A4659F-6B5F-48B1-86A1-EAF281178CE2}" type="presOf" srcId="{89CB4D4A-29C2-4504-98B2-9152A7EA5C40}" destId="{6B9F081A-D4F4-43C2-A36E-2C4DA5147609}" srcOrd="0" destOrd="0" presId="urn:microsoft.com/office/officeart/2005/8/layout/funnel1"/>
    <dgm:cxn modelId="{3ED56C88-1AC6-4AC8-8CCD-D4C0EEBCD5C0}" type="presOf" srcId="{4BA4A7BB-95CA-4213-B719-045CCCFE2545}" destId="{D38659F1-CBE4-497B-9C17-DBF32AC3D47A}" srcOrd="0" destOrd="0" presId="urn:microsoft.com/office/officeart/2005/8/layout/funnel1"/>
    <dgm:cxn modelId="{1B66EC33-B06F-4E23-99B6-221E3BC5D74B}" type="presOf" srcId="{9E8B37D3-5984-49F9-AE36-1D3646BEEB30}" destId="{FA2BC594-3870-49D7-B919-8B4E0C4021F9}" srcOrd="0" destOrd="0" presId="urn:microsoft.com/office/officeart/2005/8/layout/funnel1"/>
    <dgm:cxn modelId="{925C3ED6-92D9-4FB7-968F-3D4FB6467F1F}" type="presOf" srcId="{7202DF54-3882-4586-853E-C74805F241D6}" destId="{517E557D-139E-4A21-8985-F48D0405FCF8}" srcOrd="0" destOrd="0" presId="urn:microsoft.com/office/officeart/2005/8/layout/funnel1"/>
    <dgm:cxn modelId="{A7D123DB-9630-47A4-B209-3F8E62BF014B}" srcId="{4BA4A7BB-95CA-4213-B719-045CCCFE2545}" destId="{7202DF54-3882-4586-853E-C74805F241D6}" srcOrd="1" destOrd="0" parTransId="{6F784589-E8D1-4C5A-AA9F-0AE2F965E4E9}" sibTransId="{13BD3A29-A079-451F-9833-56FD104748BF}"/>
    <dgm:cxn modelId="{C58AA2AE-DC18-4378-9452-5B9AA26B1506}" type="presOf" srcId="{76BF055B-35DE-4B68-9867-F7910E8872FB}" destId="{25843E6C-F194-4AC6-9F5C-A1D8B57C88D1}" srcOrd="0" destOrd="0" presId="urn:microsoft.com/office/officeart/2005/8/layout/funnel1"/>
    <dgm:cxn modelId="{CD5DE4C3-4BB5-4897-8E09-E3F49A7BAE80}" srcId="{4BA4A7BB-95CA-4213-B719-045CCCFE2545}" destId="{76BF055B-35DE-4B68-9867-F7910E8872FB}" srcOrd="2" destOrd="0" parTransId="{C1D581E8-6A0A-4909-916F-4445DB0836C2}" sibTransId="{AC21832E-22DA-4824-BE5D-6D4B9ABC29BE}"/>
    <dgm:cxn modelId="{DA512458-A7A5-4308-B853-77F815B780BC}" type="presParOf" srcId="{D38659F1-CBE4-497B-9C17-DBF32AC3D47A}" destId="{D7DB19D3-BC85-481D-B20A-A5D43BD9476C}" srcOrd="0" destOrd="0" presId="urn:microsoft.com/office/officeart/2005/8/layout/funnel1"/>
    <dgm:cxn modelId="{93722AB9-82EB-4D01-BC11-1052E9239046}" type="presParOf" srcId="{D38659F1-CBE4-497B-9C17-DBF32AC3D47A}" destId="{260FA4B9-E885-40CE-8E0A-5A1B5A8F8F8D}" srcOrd="1" destOrd="0" presId="urn:microsoft.com/office/officeart/2005/8/layout/funnel1"/>
    <dgm:cxn modelId="{630F5ECC-51D4-4BD1-9DC3-43C5BDD508FB}" type="presParOf" srcId="{D38659F1-CBE4-497B-9C17-DBF32AC3D47A}" destId="{6B9F081A-D4F4-43C2-A36E-2C4DA5147609}" srcOrd="2" destOrd="0" presId="urn:microsoft.com/office/officeart/2005/8/layout/funnel1"/>
    <dgm:cxn modelId="{C96F535D-D18C-4A23-AB96-8C0F95E2FA51}" type="presParOf" srcId="{D38659F1-CBE4-497B-9C17-DBF32AC3D47A}" destId="{25843E6C-F194-4AC6-9F5C-A1D8B57C88D1}" srcOrd="3" destOrd="0" presId="urn:microsoft.com/office/officeart/2005/8/layout/funnel1"/>
    <dgm:cxn modelId="{570E7B6E-AA66-4CBB-95FA-14BC55ED235D}" type="presParOf" srcId="{D38659F1-CBE4-497B-9C17-DBF32AC3D47A}" destId="{517E557D-139E-4A21-8985-F48D0405FCF8}" srcOrd="4" destOrd="0" presId="urn:microsoft.com/office/officeart/2005/8/layout/funnel1"/>
    <dgm:cxn modelId="{97A9562B-928A-4442-9934-E227FEE362D4}" type="presParOf" srcId="{D38659F1-CBE4-497B-9C17-DBF32AC3D47A}" destId="{FA2BC594-3870-49D7-B919-8B4E0C4021F9}" srcOrd="5" destOrd="0" presId="urn:microsoft.com/office/officeart/2005/8/layout/funnel1"/>
    <dgm:cxn modelId="{D40816D5-84D2-48AB-9A05-54EBA1775EFB}" type="presParOf" srcId="{D38659F1-CBE4-497B-9C17-DBF32AC3D47A}" destId="{5E964538-FFB3-4C56-B0AC-7C330C656F4D}" srcOrd="6" destOrd="0" presId="urn:microsoft.com/office/officeart/2005/8/layout/funnel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611F8BBA-B4D1-40FB-B9D9-FFFFCFAE29AD}" type="doc">
      <dgm:prSet loTypeId="urn:microsoft.com/office/officeart/2005/8/layout/radial2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AR"/>
        </a:p>
      </dgm:t>
    </dgm:pt>
    <dgm:pt modelId="{1E0EE1A6-2DF0-46E1-8DE0-E2D4E161E78E}">
      <dgm:prSet phldrT="[Texto]" custT="1"/>
      <dgm:spPr/>
      <dgm:t>
        <a:bodyPr/>
        <a:lstStyle/>
        <a:p>
          <a:r>
            <a:rPr lang="es-AR" sz="1800" dirty="0"/>
            <a:t>Estimar como  equipo</a:t>
          </a:r>
        </a:p>
      </dgm:t>
    </dgm:pt>
    <dgm:pt modelId="{34D3916D-1154-4314-8B68-A27F7AA5C651}" type="parTrans" cxnId="{E5C0E836-52DE-4EC0-897C-B5E40FC1B109}">
      <dgm:prSet/>
      <dgm:spPr/>
      <dgm:t>
        <a:bodyPr/>
        <a:lstStyle/>
        <a:p>
          <a:endParaRPr lang="es-AR" sz="1800"/>
        </a:p>
      </dgm:t>
    </dgm:pt>
    <dgm:pt modelId="{EB73B34E-A53B-403A-8FBA-A7D5F0CC58A7}" type="sibTrans" cxnId="{E5C0E836-52DE-4EC0-897C-B5E40FC1B109}">
      <dgm:prSet/>
      <dgm:spPr/>
      <dgm:t>
        <a:bodyPr/>
        <a:lstStyle/>
        <a:p>
          <a:endParaRPr lang="es-AR" sz="1800"/>
        </a:p>
      </dgm:t>
    </dgm:pt>
    <dgm:pt modelId="{B82DA63D-951C-434E-840B-4A249935E8C2}">
      <dgm:prSet phldrT="[Texto]" custT="1"/>
      <dgm:spPr/>
      <dgm:t>
        <a:bodyPr/>
        <a:lstStyle/>
        <a:p>
          <a:r>
            <a:rPr lang="es-AR" sz="1800" dirty="0"/>
            <a:t>Estimaciones no son compromisos</a:t>
          </a:r>
        </a:p>
      </dgm:t>
    </dgm:pt>
    <dgm:pt modelId="{78F287AE-9D08-401D-BC4B-01C5F31305EC}" type="parTrans" cxnId="{11F5BB23-4310-4734-BB14-F4E9FFFA2DAB}">
      <dgm:prSet/>
      <dgm:spPr/>
      <dgm:t>
        <a:bodyPr/>
        <a:lstStyle/>
        <a:p>
          <a:endParaRPr lang="es-AR" sz="1800"/>
        </a:p>
      </dgm:t>
    </dgm:pt>
    <dgm:pt modelId="{9AE2BD51-09E1-4E8F-ACEE-4C6F4E7FF4B8}" type="sibTrans" cxnId="{11F5BB23-4310-4734-BB14-F4E9FFFA2DAB}">
      <dgm:prSet/>
      <dgm:spPr/>
      <dgm:t>
        <a:bodyPr/>
        <a:lstStyle/>
        <a:p>
          <a:endParaRPr lang="es-AR" sz="1800"/>
        </a:p>
      </dgm:t>
    </dgm:pt>
    <dgm:pt modelId="{AA10BFF3-0776-49B6-B838-8ABA387B186C}">
      <dgm:prSet phldrT="[Texto]" custT="1"/>
      <dgm:spPr/>
      <dgm:t>
        <a:bodyPr/>
        <a:lstStyle/>
        <a:p>
          <a:r>
            <a:rPr lang="es-AR" sz="1800" dirty="0"/>
            <a:t>Foco en Certeza no en Precisión</a:t>
          </a:r>
        </a:p>
      </dgm:t>
    </dgm:pt>
    <dgm:pt modelId="{02228E76-9F4F-410F-9485-25FA92590C77}" type="parTrans" cxnId="{61F90B67-7D3A-43EC-8A4B-546218230B9B}">
      <dgm:prSet/>
      <dgm:spPr/>
      <dgm:t>
        <a:bodyPr/>
        <a:lstStyle/>
        <a:p>
          <a:endParaRPr lang="es-AR" sz="1800"/>
        </a:p>
      </dgm:t>
    </dgm:pt>
    <dgm:pt modelId="{37BC7B14-8A62-48C1-BB6A-7AAB8F601DAB}" type="sibTrans" cxnId="{61F90B67-7D3A-43EC-8A4B-546218230B9B}">
      <dgm:prSet/>
      <dgm:spPr/>
      <dgm:t>
        <a:bodyPr/>
        <a:lstStyle/>
        <a:p>
          <a:endParaRPr lang="es-AR" sz="1800"/>
        </a:p>
      </dgm:t>
    </dgm:pt>
    <dgm:pt modelId="{111C1F2E-073F-4451-9E29-9D9B95388E03}">
      <dgm:prSet phldrT="[Texto]" custT="1"/>
      <dgm:spPr/>
      <dgm:t>
        <a:bodyPr/>
        <a:lstStyle/>
        <a:p>
          <a:r>
            <a:rPr lang="es-AR" sz="1800" dirty="0"/>
            <a:t>Use tamaños relativos versus absolutos</a:t>
          </a:r>
        </a:p>
      </dgm:t>
    </dgm:pt>
    <dgm:pt modelId="{21F639E1-BC40-4361-900A-01119F9F0B8E}" type="parTrans" cxnId="{4D584E9C-C505-4ABF-8456-4934046F7A11}">
      <dgm:prSet/>
      <dgm:spPr/>
      <dgm:t>
        <a:bodyPr/>
        <a:lstStyle/>
        <a:p>
          <a:endParaRPr lang="es-AR" sz="1800"/>
        </a:p>
      </dgm:t>
    </dgm:pt>
    <dgm:pt modelId="{B1C7C78F-01C6-4333-ACBA-F9642E008177}" type="sibTrans" cxnId="{4D584E9C-C505-4ABF-8456-4934046F7A11}">
      <dgm:prSet/>
      <dgm:spPr/>
      <dgm:t>
        <a:bodyPr/>
        <a:lstStyle/>
        <a:p>
          <a:endParaRPr lang="es-AR" sz="1800"/>
        </a:p>
      </dgm:t>
    </dgm:pt>
    <dgm:pt modelId="{BB91E4B5-1173-4AAE-BA72-F84146B41861}" type="pres">
      <dgm:prSet presAssocID="{611F8BBA-B4D1-40FB-B9D9-FFFFCFAE29AD}" presName="composite" presStyleCnt="0">
        <dgm:presLayoutVars>
          <dgm:chMax val="5"/>
          <dgm:dir/>
          <dgm:animLvl val="ctr"/>
          <dgm:resizeHandles val="exact"/>
        </dgm:presLayoutVars>
      </dgm:prSet>
      <dgm:spPr/>
      <dgm:t>
        <a:bodyPr/>
        <a:lstStyle/>
        <a:p>
          <a:endParaRPr lang="es-ES"/>
        </a:p>
      </dgm:t>
    </dgm:pt>
    <dgm:pt modelId="{DBF92AAF-2521-4817-9D12-6C2301A6A0C8}" type="pres">
      <dgm:prSet presAssocID="{611F8BBA-B4D1-40FB-B9D9-FFFFCFAE29AD}" presName="cycle" presStyleCnt="0"/>
      <dgm:spPr/>
    </dgm:pt>
    <dgm:pt modelId="{FAB2A131-9DB4-4BA1-ACA4-997A7E2D569B}" type="pres">
      <dgm:prSet presAssocID="{611F8BBA-B4D1-40FB-B9D9-FFFFCFAE29AD}" presName="centerShape" presStyleCnt="0"/>
      <dgm:spPr/>
    </dgm:pt>
    <dgm:pt modelId="{9CFCDC20-727F-4769-B064-1092F6922E25}" type="pres">
      <dgm:prSet presAssocID="{611F8BBA-B4D1-40FB-B9D9-FFFFCFAE29AD}" presName="connSite" presStyleLbl="node1" presStyleIdx="0" presStyleCnt="5"/>
      <dgm:spPr/>
    </dgm:pt>
    <dgm:pt modelId="{DDDB6D02-50F7-4C5F-A097-465B6F41DF6E}" type="pres">
      <dgm:prSet presAssocID="{611F8BBA-B4D1-40FB-B9D9-FFFFCFAE29AD}" presName="visible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2000" r="-12000"/>
          </a:stretch>
        </a:blipFill>
      </dgm:spPr>
    </dgm:pt>
    <dgm:pt modelId="{0D4EE353-7043-45DE-9435-D414AFA4FC36}" type="pres">
      <dgm:prSet presAssocID="{34D3916D-1154-4314-8B68-A27F7AA5C651}" presName="Name25" presStyleLbl="parChTrans1D1" presStyleIdx="0" presStyleCnt="4"/>
      <dgm:spPr/>
      <dgm:t>
        <a:bodyPr/>
        <a:lstStyle/>
        <a:p>
          <a:endParaRPr lang="es-ES"/>
        </a:p>
      </dgm:t>
    </dgm:pt>
    <dgm:pt modelId="{EDDAC1A5-5495-4080-AFBC-8B655B829792}" type="pres">
      <dgm:prSet presAssocID="{1E0EE1A6-2DF0-46E1-8DE0-E2D4E161E78E}" presName="node" presStyleCnt="0"/>
      <dgm:spPr/>
    </dgm:pt>
    <dgm:pt modelId="{7DB96EBB-6DEE-48D5-8602-75B7861E649D}" type="pres">
      <dgm:prSet presAssocID="{1E0EE1A6-2DF0-46E1-8DE0-E2D4E161E78E}" presName="parentNode" presStyleLbl="node1" presStyleIdx="1" presStyleCnt="5" custScaleX="242071" custScaleY="109457">
        <dgm:presLayoutVars>
          <dgm:chMax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4DAF71AD-7D33-4692-B16B-C20C1D6ECD7E}" type="pres">
      <dgm:prSet presAssocID="{1E0EE1A6-2DF0-46E1-8DE0-E2D4E161E78E}" presName="childNode" presStyleLbl="revTx" presStyleIdx="0" presStyleCnt="0">
        <dgm:presLayoutVars>
          <dgm:bulletEnabled val="1"/>
        </dgm:presLayoutVars>
      </dgm:prSet>
      <dgm:spPr/>
    </dgm:pt>
    <dgm:pt modelId="{45EA67DA-9F93-4554-B50E-E4868B6F45CD}" type="pres">
      <dgm:prSet presAssocID="{78F287AE-9D08-401D-BC4B-01C5F31305EC}" presName="Name25" presStyleLbl="parChTrans1D1" presStyleIdx="1" presStyleCnt="4"/>
      <dgm:spPr/>
      <dgm:t>
        <a:bodyPr/>
        <a:lstStyle/>
        <a:p>
          <a:endParaRPr lang="es-ES"/>
        </a:p>
      </dgm:t>
    </dgm:pt>
    <dgm:pt modelId="{E2FAC895-91E6-4A7F-BEAA-957D33485C9F}" type="pres">
      <dgm:prSet presAssocID="{B82DA63D-951C-434E-840B-4A249935E8C2}" presName="node" presStyleCnt="0"/>
      <dgm:spPr/>
    </dgm:pt>
    <dgm:pt modelId="{BD1F2C28-F876-40E8-A6C0-7378CDEC4680}" type="pres">
      <dgm:prSet presAssocID="{B82DA63D-951C-434E-840B-4A249935E8C2}" presName="parentNode" presStyleLbl="node1" presStyleIdx="2" presStyleCnt="5" custScaleX="189872" custScaleY="123388" custLinFactX="13887" custLinFactNeighborX="100000" custLinFactNeighborY="5006">
        <dgm:presLayoutVars>
          <dgm:chMax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EF465218-939C-4C33-AD3B-DC09BC764313}" type="pres">
      <dgm:prSet presAssocID="{B82DA63D-951C-434E-840B-4A249935E8C2}" presName="childNode" presStyleLbl="revTx" presStyleIdx="0" presStyleCnt="0">
        <dgm:presLayoutVars>
          <dgm:bulletEnabled val="1"/>
        </dgm:presLayoutVars>
      </dgm:prSet>
      <dgm:spPr/>
    </dgm:pt>
    <dgm:pt modelId="{B6095F16-04B4-49CF-B39F-16A1424E3FFD}" type="pres">
      <dgm:prSet presAssocID="{02228E76-9F4F-410F-9485-25FA92590C77}" presName="Name25" presStyleLbl="parChTrans1D1" presStyleIdx="2" presStyleCnt="4"/>
      <dgm:spPr/>
      <dgm:t>
        <a:bodyPr/>
        <a:lstStyle/>
        <a:p>
          <a:endParaRPr lang="es-ES"/>
        </a:p>
      </dgm:t>
    </dgm:pt>
    <dgm:pt modelId="{E84881D6-290F-4D07-BEE6-FC0AB6EA8299}" type="pres">
      <dgm:prSet presAssocID="{AA10BFF3-0776-49B6-B838-8ABA387B186C}" presName="node" presStyleCnt="0"/>
      <dgm:spPr/>
    </dgm:pt>
    <dgm:pt modelId="{344E8443-65A5-45FB-BA38-9D1BA34AF715}" type="pres">
      <dgm:prSet presAssocID="{AA10BFF3-0776-49B6-B838-8ABA387B186C}" presName="parentNode" presStyleLbl="node1" presStyleIdx="3" presStyleCnt="5" custScaleX="226018" custScaleY="126045" custLinFactX="100000" custLinFactNeighborX="114008" custLinFactNeighborY="52563">
        <dgm:presLayoutVars>
          <dgm:chMax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B313A230-F1F2-4A37-B1DA-F193171CC733}" type="pres">
      <dgm:prSet presAssocID="{AA10BFF3-0776-49B6-B838-8ABA387B186C}" presName="childNode" presStyleLbl="revTx" presStyleIdx="0" presStyleCnt="0">
        <dgm:presLayoutVars>
          <dgm:bulletEnabled val="1"/>
        </dgm:presLayoutVars>
      </dgm:prSet>
      <dgm:spPr/>
    </dgm:pt>
    <dgm:pt modelId="{0BB88D4A-7F5E-4527-A5C6-41BA3B2FD09A}" type="pres">
      <dgm:prSet presAssocID="{21F639E1-BC40-4361-900A-01119F9F0B8E}" presName="Name25" presStyleLbl="parChTrans1D1" presStyleIdx="3" presStyleCnt="4"/>
      <dgm:spPr/>
      <dgm:t>
        <a:bodyPr/>
        <a:lstStyle/>
        <a:p>
          <a:endParaRPr lang="es-ES"/>
        </a:p>
      </dgm:t>
    </dgm:pt>
    <dgm:pt modelId="{D68C0C38-2113-4C29-A881-9BC2DA6C0FD0}" type="pres">
      <dgm:prSet presAssocID="{111C1F2E-073F-4451-9E29-9D9B95388E03}" presName="node" presStyleCnt="0"/>
      <dgm:spPr/>
    </dgm:pt>
    <dgm:pt modelId="{278899D7-2EDD-4CC8-88AB-F6A73C70A442}" type="pres">
      <dgm:prSet presAssocID="{111C1F2E-073F-4451-9E29-9D9B95388E03}" presName="parentNode" presStyleLbl="node1" presStyleIdx="4" presStyleCnt="5" custScaleX="249201" custScaleY="101964">
        <dgm:presLayoutVars>
          <dgm:chMax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63236C8F-B11A-483A-A859-232392D5E000}" type="pres">
      <dgm:prSet presAssocID="{111C1F2E-073F-4451-9E29-9D9B95388E03}" presName="childNode" presStyleLbl="revTx" presStyleIdx="0" presStyleCnt="0">
        <dgm:presLayoutVars>
          <dgm:bulletEnabled val="1"/>
        </dgm:presLayoutVars>
      </dgm:prSet>
      <dgm:spPr/>
    </dgm:pt>
  </dgm:ptLst>
  <dgm:cxnLst>
    <dgm:cxn modelId="{61F90B67-7D3A-43EC-8A4B-546218230B9B}" srcId="{611F8BBA-B4D1-40FB-B9D9-FFFFCFAE29AD}" destId="{AA10BFF3-0776-49B6-B838-8ABA387B186C}" srcOrd="2" destOrd="0" parTransId="{02228E76-9F4F-410F-9485-25FA92590C77}" sibTransId="{37BC7B14-8A62-48C1-BB6A-7AAB8F601DAB}"/>
    <dgm:cxn modelId="{AA154BE0-2CB9-4EAB-8E6A-7F0E942ED9A5}" type="presOf" srcId="{AA10BFF3-0776-49B6-B838-8ABA387B186C}" destId="{344E8443-65A5-45FB-BA38-9D1BA34AF715}" srcOrd="0" destOrd="0" presId="urn:microsoft.com/office/officeart/2005/8/layout/radial2"/>
    <dgm:cxn modelId="{6A912FA2-EA7E-4B96-B61D-BAD839BE73FE}" type="presOf" srcId="{1E0EE1A6-2DF0-46E1-8DE0-E2D4E161E78E}" destId="{7DB96EBB-6DEE-48D5-8602-75B7861E649D}" srcOrd="0" destOrd="0" presId="urn:microsoft.com/office/officeart/2005/8/layout/radial2"/>
    <dgm:cxn modelId="{4AFBE0E1-2AB0-4944-A070-CCDF676F1A31}" type="presOf" srcId="{78F287AE-9D08-401D-BC4B-01C5F31305EC}" destId="{45EA67DA-9F93-4554-B50E-E4868B6F45CD}" srcOrd="0" destOrd="0" presId="urn:microsoft.com/office/officeart/2005/8/layout/radial2"/>
    <dgm:cxn modelId="{15BEE2BD-45CD-46C4-A1BA-C1FABAC9BD07}" type="presOf" srcId="{B82DA63D-951C-434E-840B-4A249935E8C2}" destId="{BD1F2C28-F876-40E8-A6C0-7378CDEC4680}" srcOrd="0" destOrd="0" presId="urn:microsoft.com/office/officeart/2005/8/layout/radial2"/>
    <dgm:cxn modelId="{E5C0E836-52DE-4EC0-897C-B5E40FC1B109}" srcId="{611F8BBA-B4D1-40FB-B9D9-FFFFCFAE29AD}" destId="{1E0EE1A6-2DF0-46E1-8DE0-E2D4E161E78E}" srcOrd="0" destOrd="0" parTransId="{34D3916D-1154-4314-8B68-A27F7AA5C651}" sibTransId="{EB73B34E-A53B-403A-8FBA-A7D5F0CC58A7}"/>
    <dgm:cxn modelId="{11F5BB23-4310-4734-BB14-F4E9FFFA2DAB}" srcId="{611F8BBA-B4D1-40FB-B9D9-FFFFCFAE29AD}" destId="{B82DA63D-951C-434E-840B-4A249935E8C2}" srcOrd="1" destOrd="0" parTransId="{78F287AE-9D08-401D-BC4B-01C5F31305EC}" sibTransId="{9AE2BD51-09E1-4E8F-ACEE-4C6F4E7FF4B8}"/>
    <dgm:cxn modelId="{9E8B87ED-B893-4BD8-955C-81B221A84A49}" type="presOf" srcId="{611F8BBA-B4D1-40FB-B9D9-FFFFCFAE29AD}" destId="{BB91E4B5-1173-4AAE-BA72-F84146B41861}" srcOrd="0" destOrd="0" presId="urn:microsoft.com/office/officeart/2005/8/layout/radial2"/>
    <dgm:cxn modelId="{BEBD86CE-1F56-449B-AD47-428987A5A309}" type="presOf" srcId="{34D3916D-1154-4314-8B68-A27F7AA5C651}" destId="{0D4EE353-7043-45DE-9435-D414AFA4FC36}" srcOrd="0" destOrd="0" presId="urn:microsoft.com/office/officeart/2005/8/layout/radial2"/>
    <dgm:cxn modelId="{4D584E9C-C505-4ABF-8456-4934046F7A11}" srcId="{611F8BBA-B4D1-40FB-B9D9-FFFFCFAE29AD}" destId="{111C1F2E-073F-4451-9E29-9D9B95388E03}" srcOrd="3" destOrd="0" parTransId="{21F639E1-BC40-4361-900A-01119F9F0B8E}" sibTransId="{B1C7C78F-01C6-4333-ACBA-F9642E008177}"/>
    <dgm:cxn modelId="{003909AD-884E-48AE-9A4C-0CA1B2B85D52}" type="presOf" srcId="{111C1F2E-073F-4451-9E29-9D9B95388E03}" destId="{278899D7-2EDD-4CC8-88AB-F6A73C70A442}" srcOrd="0" destOrd="0" presId="urn:microsoft.com/office/officeart/2005/8/layout/radial2"/>
    <dgm:cxn modelId="{35B0C4EE-782A-4933-B9AF-BD17F183361A}" type="presOf" srcId="{02228E76-9F4F-410F-9485-25FA92590C77}" destId="{B6095F16-04B4-49CF-B39F-16A1424E3FFD}" srcOrd="0" destOrd="0" presId="urn:microsoft.com/office/officeart/2005/8/layout/radial2"/>
    <dgm:cxn modelId="{C6D44F4B-2BC0-47B4-94C9-16F35D9346D3}" type="presOf" srcId="{21F639E1-BC40-4361-900A-01119F9F0B8E}" destId="{0BB88D4A-7F5E-4527-A5C6-41BA3B2FD09A}" srcOrd="0" destOrd="0" presId="urn:microsoft.com/office/officeart/2005/8/layout/radial2"/>
    <dgm:cxn modelId="{F54FA469-FACD-4560-8027-3B619A609359}" type="presParOf" srcId="{BB91E4B5-1173-4AAE-BA72-F84146B41861}" destId="{DBF92AAF-2521-4817-9D12-6C2301A6A0C8}" srcOrd="0" destOrd="0" presId="urn:microsoft.com/office/officeart/2005/8/layout/radial2"/>
    <dgm:cxn modelId="{6807B975-C453-43A2-BB7F-F4172358D1D9}" type="presParOf" srcId="{DBF92AAF-2521-4817-9D12-6C2301A6A0C8}" destId="{FAB2A131-9DB4-4BA1-ACA4-997A7E2D569B}" srcOrd="0" destOrd="0" presId="urn:microsoft.com/office/officeart/2005/8/layout/radial2"/>
    <dgm:cxn modelId="{0B0533FC-60E7-4292-A339-5539C91928E3}" type="presParOf" srcId="{FAB2A131-9DB4-4BA1-ACA4-997A7E2D569B}" destId="{9CFCDC20-727F-4769-B064-1092F6922E25}" srcOrd="0" destOrd="0" presId="urn:microsoft.com/office/officeart/2005/8/layout/radial2"/>
    <dgm:cxn modelId="{7DC07B0A-74EC-4D39-BD44-20D526ED1E2C}" type="presParOf" srcId="{FAB2A131-9DB4-4BA1-ACA4-997A7E2D569B}" destId="{DDDB6D02-50F7-4C5F-A097-465B6F41DF6E}" srcOrd="1" destOrd="0" presId="urn:microsoft.com/office/officeart/2005/8/layout/radial2"/>
    <dgm:cxn modelId="{057424A9-0DA6-45CF-A8B8-DC2FEE91A06F}" type="presParOf" srcId="{DBF92AAF-2521-4817-9D12-6C2301A6A0C8}" destId="{0D4EE353-7043-45DE-9435-D414AFA4FC36}" srcOrd="1" destOrd="0" presId="urn:microsoft.com/office/officeart/2005/8/layout/radial2"/>
    <dgm:cxn modelId="{7045C501-6D31-487F-BD19-7ED12E49D939}" type="presParOf" srcId="{DBF92AAF-2521-4817-9D12-6C2301A6A0C8}" destId="{EDDAC1A5-5495-4080-AFBC-8B655B829792}" srcOrd="2" destOrd="0" presId="urn:microsoft.com/office/officeart/2005/8/layout/radial2"/>
    <dgm:cxn modelId="{5D00AD3E-2BDB-41DD-BFA4-F800ADB63B6E}" type="presParOf" srcId="{EDDAC1A5-5495-4080-AFBC-8B655B829792}" destId="{7DB96EBB-6DEE-48D5-8602-75B7861E649D}" srcOrd="0" destOrd="0" presId="urn:microsoft.com/office/officeart/2005/8/layout/radial2"/>
    <dgm:cxn modelId="{AF0A00B7-9BAA-42D5-B621-F9C3D480DCDD}" type="presParOf" srcId="{EDDAC1A5-5495-4080-AFBC-8B655B829792}" destId="{4DAF71AD-7D33-4692-B16B-C20C1D6ECD7E}" srcOrd="1" destOrd="0" presId="urn:microsoft.com/office/officeart/2005/8/layout/radial2"/>
    <dgm:cxn modelId="{B79ECCC6-F16A-47A6-A64C-D1B8044D9D11}" type="presParOf" srcId="{DBF92AAF-2521-4817-9D12-6C2301A6A0C8}" destId="{45EA67DA-9F93-4554-B50E-E4868B6F45CD}" srcOrd="3" destOrd="0" presId="urn:microsoft.com/office/officeart/2005/8/layout/radial2"/>
    <dgm:cxn modelId="{2E9F68D2-E1DC-46CE-8AC9-C8D82594970D}" type="presParOf" srcId="{DBF92AAF-2521-4817-9D12-6C2301A6A0C8}" destId="{E2FAC895-91E6-4A7F-BEAA-957D33485C9F}" srcOrd="4" destOrd="0" presId="urn:microsoft.com/office/officeart/2005/8/layout/radial2"/>
    <dgm:cxn modelId="{5A5A5820-1C91-4EAB-97FC-56D29166702D}" type="presParOf" srcId="{E2FAC895-91E6-4A7F-BEAA-957D33485C9F}" destId="{BD1F2C28-F876-40E8-A6C0-7378CDEC4680}" srcOrd="0" destOrd="0" presId="urn:microsoft.com/office/officeart/2005/8/layout/radial2"/>
    <dgm:cxn modelId="{F8B6C2D5-8807-42CF-86F2-E73FC5911389}" type="presParOf" srcId="{E2FAC895-91E6-4A7F-BEAA-957D33485C9F}" destId="{EF465218-939C-4C33-AD3B-DC09BC764313}" srcOrd="1" destOrd="0" presId="urn:microsoft.com/office/officeart/2005/8/layout/radial2"/>
    <dgm:cxn modelId="{35E2FFCA-E3A6-4C18-9ADF-6618238AD242}" type="presParOf" srcId="{DBF92AAF-2521-4817-9D12-6C2301A6A0C8}" destId="{B6095F16-04B4-49CF-B39F-16A1424E3FFD}" srcOrd="5" destOrd="0" presId="urn:microsoft.com/office/officeart/2005/8/layout/radial2"/>
    <dgm:cxn modelId="{0160EA8B-2437-4299-8D0D-BFE5C5026A2E}" type="presParOf" srcId="{DBF92AAF-2521-4817-9D12-6C2301A6A0C8}" destId="{E84881D6-290F-4D07-BEE6-FC0AB6EA8299}" srcOrd="6" destOrd="0" presId="urn:microsoft.com/office/officeart/2005/8/layout/radial2"/>
    <dgm:cxn modelId="{CD56129A-D2C4-4DB5-B859-A34F9443DEAA}" type="presParOf" srcId="{E84881D6-290F-4D07-BEE6-FC0AB6EA8299}" destId="{344E8443-65A5-45FB-BA38-9D1BA34AF715}" srcOrd="0" destOrd="0" presId="urn:microsoft.com/office/officeart/2005/8/layout/radial2"/>
    <dgm:cxn modelId="{94E0CA3B-AA11-4A87-829F-DF54B9AE6939}" type="presParOf" srcId="{E84881D6-290F-4D07-BEE6-FC0AB6EA8299}" destId="{B313A230-F1F2-4A37-B1DA-F193171CC733}" srcOrd="1" destOrd="0" presId="urn:microsoft.com/office/officeart/2005/8/layout/radial2"/>
    <dgm:cxn modelId="{352CAD2B-62B5-4867-ABD0-3A557207FE30}" type="presParOf" srcId="{DBF92AAF-2521-4817-9D12-6C2301A6A0C8}" destId="{0BB88D4A-7F5E-4527-A5C6-41BA3B2FD09A}" srcOrd="7" destOrd="0" presId="urn:microsoft.com/office/officeart/2005/8/layout/radial2"/>
    <dgm:cxn modelId="{EE32446C-FE0F-45A3-8B92-2B8C846763D9}" type="presParOf" srcId="{DBF92AAF-2521-4817-9D12-6C2301A6A0C8}" destId="{D68C0C38-2113-4C29-A881-9BC2DA6C0FD0}" srcOrd="8" destOrd="0" presId="urn:microsoft.com/office/officeart/2005/8/layout/radial2"/>
    <dgm:cxn modelId="{F868BF38-D1A8-4F4F-9015-5B45F117B4F0}" type="presParOf" srcId="{D68C0C38-2113-4C29-A881-9BC2DA6C0FD0}" destId="{278899D7-2EDD-4CC8-88AB-F6A73C70A442}" srcOrd="0" destOrd="0" presId="urn:microsoft.com/office/officeart/2005/8/layout/radial2"/>
    <dgm:cxn modelId="{170E41CB-A179-4C18-B492-C23FD21A0BAF}" type="presParOf" srcId="{D68C0C38-2113-4C29-A881-9BC2DA6C0FD0}" destId="{63236C8F-B11A-483A-A859-232392D5E000}" srcOrd="1" destOrd="0" presId="urn:microsoft.com/office/officeart/2005/8/layout/radial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0E6D676E-B8F5-40E5-87C4-38DF20653DC0}" type="doc">
      <dgm:prSet loTypeId="urn:microsoft.com/office/officeart/2005/8/layout/radial2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AR"/>
        </a:p>
      </dgm:t>
    </dgm:pt>
    <dgm:pt modelId="{1081994D-81AD-4F3D-8000-6F408ABA7C16}">
      <dgm:prSet phldrT="[Texto]" custT="1"/>
      <dgm:spPr/>
      <dgm:t>
        <a:bodyPr/>
        <a:lstStyle/>
        <a:p>
          <a:r>
            <a:rPr lang="es-AR" sz="1800" dirty="0"/>
            <a:t>Basado en consenso</a:t>
          </a:r>
        </a:p>
      </dgm:t>
    </dgm:pt>
    <dgm:pt modelId="{00E9E644-8B7C-4EAC-8FF1-A37FD2DD6AC4}" type="parTrans" cxnId="{5E4EB911-683D-4E34-81B5-6380737D8562}">
      <dgm:prSet/>
      <dgm:spPr/>
      <dgm:t>
        <a:bodyPr/>
        <a:lstStyle/>
        <a:p>
          <a:endParaRPr lang="es-AR" sz="6600"/>
        </a:p>
      </dgm:t>
    </dgm:pt>
    <dgm:pt modelId="{544B8182-8EAB-4ABD-AACC-E3A547F8EFAA}" type="sibTrans" cxnId="{5E4EB911-683D-4E34-81B5-6380737D8562}">
      <dgm:prSet/>
      <dgm:spPr/>
      <dgm:t>
        <a:bodyPr/>
        <a:lstStyle/>
        <a:p>
          <a:endParaRPr lang="es-AR" sz="6600"/>
        </a:p>
      </dgm:t>
    </dgm:pt>
    <dgm:pt modelId="{C6ACD5A6-5698-45A3-8211-010CC5356FC2}">
      <dgm:prSet phldrT="[Texto]" custT="1"/>
      <dgm:spPr/>
      <dgm:t>
        <a:bodyPr/>
        <a:lstStyle/>
        <a:p>
          <a:r>
            <a:rPr lang="es-AR" sz="1800" dirty="0"/>
            <a:t>Opinión Experta</a:t>
          </a:r>
        </a:p>
      </dgm:t>
    </dgm:pt>
    <dgm:pt modelId="{EFA0EF52-36C7-44C4-B261-B34BD1399E2B}" type="parTrans" cxnId="{C52A2B9E-2950-475D-A58A-7D3727E94542}">
      <dgm:prSet/>
      <dgm:spPr/>
      <dgm:t>
        <a:bodyPr/>
        <a:lstStyle/>
        <a:p>
          <a:endParaRPr lang="es-AR" sz="6600"/>
        </a:p>
      </dgm:t>
    </dgm:pt>
    <dgm:pt modelId="{5A8442B3-EDC2-4C30-99C7-C047C9D255EF}" type="sibTrans" cxnId="{C52A2B9E-2950-475D-A58A-7D3727E94542}">
      <dgm:prSet/>
      <dgm:spPr/>
      <dgm:t>
        <a:bodyPr/>
        <a:lstStyle/>
        <a:p>
          <a:endParaRPr lang="es-AR" sz="6600"/>
        </a:p>
      </dgm:t>
    </dgm:pt>
    <dgm:pt modelId="{DC7B3D6A-8118-4513-8F9D-83867DDFC8AF}">
      <dgm:prSet phldrT="[Texto]" custT="1"/>
      <dgm:spPr/>
      <dgm:t>
        <a:bodyPr/>
        <a:lstStyle/>
        <a:p>
          <a:r>
            <a:rPr lang="es-AR" sz="1800" dirty="0"/>
            <a:t>Influencia de estimaciones históricas</a:t>
          </a:r>
        </a:p>
      </dgm:t>
    </dgm:pt>
    <dgm:pt modelId="{1E73912A-4499-4C8B-B0EF-DE610A774ABB}" type="parTrans" cxnId="{41FF89AF-9783-45C6-B446-1EE8E2EAA66E}">
      <dgm:prSet/>
      <dgm:spPr/>
      <dgm:t>
        <a:bodyPr/>
        <a:lstStyle/>
        <a:p>
          <a:endParaRPr lang="es-AR" sz="6600"/>
        </a:p>
      </dgm:t>
    </dgm:pt>
    <dgm:pt modelId="{6749DE29-D2AE-4A5E-B7A5-CED136C3AB7F}" type="sibTrans" cxnId="{41FF89AF-9783-45C6-B446-1EE8E2EAA66E}">
      <dgm:prSet/>
      <dgm:spPr/>
      <dgm:t>
        <a:bodyPr/>
        <a:lstStyle/>
        <a:p>
          <a:endParaRPr lang="es-AR" sz="6600"/>
        </a:p>
      </dgm:t>
    </dgm:pt>
    <dgm:pt modelId="{B8C4D913-4DC9-4C6D-84BD-05F4FD8E3528}">
      <dgm:prSet phldrT="[Texto]" custT="1"/>
      <dgm:spPr/>
      <dgm:t>
        <a:bodyPr/>
        <a:lstStyle/>
        <a:p>
          <a:r>
            <a:rPr lang="es-AR" sz="1800" dirty="0"/>
            <a:t>Discusión Intensa</a:t>
          </a:r>
        </a:p>
      </dgm:t>
    </dgm:pt>
    <dgm:pt modelId="{15CBE3D3-3DD2-4A2D-B424-DAEE13353AE2}" type="parTrans" cxnId="{9E5082A7-0A02-4DE7-B27B-EEC2061EC706}">
      <dgm:prSet/>
      <dgm:spPr/>
      <dgm:t>
        <a:bodyPr/>
        <a:lstStyle/>
        <a:p>
          <a:endParaRPr lang="es-AR" sz="6600"/>
        </a:p>
      </dgm:t>
    </dgm:pt>
    <dgm:pt modelId="{D961DF7B-1B94-459A-B21C-0EF428783EA5}" type="sibTrans" cxnId="{9E5082A7-0A02-4DE7-B27B-EEC2061EC706}">
      <dgm:prSet/>
      <dgm:spPr/>
      <dgm:t>
        <a:bodyPr/>
        <a:lstStyle/>
        <a:p>
          <a:endParaRPr lang="es-AR" sz="6600"/>
        </a:p>
      </dgm:t>
    </dgm:pt>
    <dgm:pt modelId="{A2858F02-C2F8-4D39-B202-EA4C86BDB74A}">
      <dgm:prSet phldrT="[Texto]" custT="1"/>
      <dgm:spPr/>
      <dgm:t>
        <a:bodyPr/>
        <a:lstStyle/>
        <a:p>
          <a:r>
            <a:rPr lang="es-AR" sz="1800" dirty="0"/>
            <a:t>Dimensionamiento relativo</a:t>
          </a:r>
        </a:p>
      </dgm:t>
    </dgm:pt>
    <dgm:pt modelId="{FACE796E-EEF6-45D8-ADD2-6895E042B8C2}" type="parTrans" cxnId="{DA161E04-FF01-4504-A439-C5B5F6944176}">
      <dgm:prSet/>
      <dgm:spPr/>
      <dgm:t>
        <a:bodyPr/>
        <a:lstStyle/>
        <a:p>
          <a:endParaRPr lang="es-AR" sz="6600"/>
        </a:p>
      </dgm:t>
    </dgm:pt>
    <dgm:pt modelId="{6B0C167B-6505-4A76-B470-60B0398D1B86}" type="sibTrans" cxnId="{DA161E04-FF01-4504-A439-C5B5F6944176}">
      <dgm:prSet/>
      <dgm:spPr/>
      <dgm:t>
        <a:bodyPr/>
        <a:lstStyle/>
        <a:p>
          <a:endParaRPr lang="es-AR" sz="6600"/>
        </a:p>
      </dgm:t>
    </dgm:pt>
    <dgm:pt modelId="{1DCB5736-8A15-4058-8BD8-5C48C7C4A8F0}" type="pres">
      <dgm:prSet presAssocID="{0E6D676E-B8F5-40E5-87C4-38DF20653DC0}" presName="composite" presStyleCnt="0">
        <dgm:presLayoutVars>
          <dgm:chMax val="5"/>
          <dgm:dir/>
          <dgm:animLvl val="ctr"/>
          <dgm:resizeHandles val="exact"/>
        </dgm:presLayoutVars>
      </dgm:prSet>
      <dgm:spPr/>
      <dgm:t>
        <a:bodyPr/>
        <a:lstStyle/>
        <a:p>
          <a:endParaRPr lang="es-ES"/>
        </a:p>
      </dgm:t>
    </dgm:pt>
    <dgm:pt modelId="{5FBF172B-E230-4F6C-8A0A-5248B1329D1D}" type="pres">
      <dgm:prSet presAssocID="{0E6D676E-B8F5-40E5-87C4-38DF20653DC0}" presName="cycle" presStyleCnt="0"/>
      <dgm:spPr/>
    </dgm:pt>
    <dgm:pt modelId="{A8F7AFC2-E5FF-4A57-8E58-8E01F5D49D05}" type="pres">
      <dgm:prSet presAssocID="{0E6D676E-B8F5-40E5-87C4-38DF20653DC0}" presName="centerShape" presStyleCnt="0"/>
      <dgm:spPr/>
    </dgm:pt>
    <dgm:pt modelId="{2705D57A-9006-411C-A68E-2B85C9828782}" type="pres">
      <dgm:prSet presAssocID="{0E6D676E-B8F5-40E5-87C4-38DF20653DC0}" presName="connSite" presStyleLbl="node1" presStyleIdx="0" presStyleCnt="6"/>
      <dgm:spPr/>
    </dgm:pt>
    <dgm:pt modelId="{A371AF86-DF2F-4CF1-B6A2-CAAA5FB3B645}" type="pres">
      <dgm:prSet presAssocID="{0E6D676E-B8F5-40E5-87C4-38DF20653DC0}" presName="visible" presStyleLbl="node1" presStyleIdx="0" presStyleCnt="6" custScaleX="152665" custScaleY="11920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4000" r="-14000"/>
          </a:stretch>
        </a:blipFill>
      </dgm:spPr>
    </dgm:pt>
    <dgm:pt modelId="{2990ABD7-81DD-496C-8774-0895DC6C022D}" type="pres">
      <dgm:prSet presAssocID="{00E9E644-8B7C-4EAC-8FF1-A37FD2DD6AC4}" presName="Name25" presStyleLbl="parChTrans1D1" presStyleIdx="0" presStyleCnt="5"/>
      <dgm:spPr/>
      <dgm:t>
        <a:bodyPr/>
        <a:lstStyle/>
        <a:p>
          <a:endParaRPr lang="es-ES"/>
        </a:p>
      </dgm:t>
    </dgm:pt>
    <dgm:pt modelId="{9116DA65-4956-4A01-8474-EFF1681AD24C}" type="pres">
      <dgm:prSet presAssocID="{1081994D-81AD-4F3D-8000-6F408ABA7C16}" presName="node" presStyleCnt="0"/>
      <dgm:spPr/>
    </dgm:pt>
    <dgm:pt modelId="{D3B9EADE-F0E2-4EE8-9512-578573F409FD}" type="pres">
      <dgm:prSet presAssocID="{1081994D-81AD-4F3D-8000-6F408ABA7C16}" presName="parentNode" presStyleLbl="node1" presStyleIdx="1" presStyleCnt="6" custScaleX="372913">
        <dgm:presLayoutVars>
          <dgm:chMax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D33A3FF1-DB06-44EC-954D-8D69EDBE2564}" type="pres">
      <dgm:prSet presAssocID="{1081994D-81AD-4F3D-8000-6F408ABA7C16}" presName="childNode" presStyleLbl="revTx" presStyleIdx="0" presStyleCnt="0">
        <dgm:presLayoutVars>
          <dgm:bulletEnabled val="1"/>
        </dgm:presLayoutVars>
      </dgm:prSet>
      <dgm:spPr/>
    </dgm:pt>
    <dgm:pt modelId="{5F60BFD3-9C5B-43D5-82EC-08E52EB40BDC}" type="pres">
      <dgm:prSet presAssocID="{EFA0EF52-36C7-44C4-B261-B34BD1399E2B}" presName="Name25" presStyleLbl="parChTrans1D1" presStyleIdx="1" presStyleCnt="5"/>
      <dgm:spPr/>
      <dgm:t>
        <a:bodyPr/>
        <a:lstStyle/>
        <a:p>
          <a:endParaRPr lang="es-ES"/>
        </a:p>
      </dgm:t>
    </dgm:pt>
    <dgm:pt modelId="{BFDA9EF0-2389-4A6C-84D1-BE73B6E65C84}" type="pres">
      <dgm:prSet presAssocID="{C6ACD5A6-5698-45A3-8211-010CC5356FC2}" presName="node" presStyleCnt="0"/>
      <dgm:spPr/>
    </dgm:pt>
    <dgm:pt modelId="{7E11D8D8-7E66-43E1-8EBA-5ED5703A7F5D}" type="pres">
      <dgm:prSet presAssocID="{C6ACD5A6-5698-45A3-8211-010CC5356FC2}" presName="parentNode" presStyleLbl="node1" presStyleIdx="2" presStyleCnt="6" custScaleX="324250" custLinFactX="23849" custLinFactNeighborX="100000" custLinFactNeighborY="6192">
        <dgm:presLayoutVars>
          <dgm:chMax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D15AF699-C124-4264-9001-A38EB16F37E9}" type="pres">
      <dgm:prSet presAssocID="{C6ACD5A6-5698-45A3-8211-010CC5356FC2}" presName="childNode" presStyleLbl="revTx" presStyleIdx="0" presStyleCnt="0">
        <dgm:presLayoutVars>
          <dgm:bulletEnabled val="1"/>
        </dgm:presLayoutVars>
      </dgm:prSet>
      <dgm:spPr/>
    </dgm:pt>
    <dgm:pt modelId="{25F6D238-080A-4E0D-848D-B9A988D742C2}" type="pres">
      <dgm:prSet presAssocID="{15CBE3D3-3DD2-4A2D-B424-DAEE13353AE2}" presName="Name25" presStyleLbl="parChTrans1D1" presStyleIdx="2" presStyleCnt="5"/>
      <dgm:spPr/>
      <dgm:t>
        <a:bodyPr/>
        <a:lstStyle/>
        <a:p>
          <a:endParaRPr lang="es-ES"/>
        </a:p>
      </dgm:t>
    </dgm:pt>
    <dgm:pt modelId="{4B8A99E3-3130-4CA8-9B5D-45F2E2A03363}" type="pres">
      <dgm:prSet presAssocID="{B8C4D913-4DC9-4C6D-84BD-05F4FD8E3528}" presName="node" presStyleCnt="0"/>
      <dgm:spPr/>
    </dgm:pt>
    <dgm:pt modelId="{31A0C33A-4EA5-4E55-B0B1-AF5307F1BB85}" type="pres">
      <dgm:prSet presAssocID="{B8C4D913-4DC9-4C6D-84BD-05F4FD8E3528}" presName="parentNode" presStyleLbl="node1" presStyleIdx="3" presStyleCnt="6" custScaleX="325647" custLinFactX="11464" custLinFactNeighborX="100000" custLinFactNeighborY="10837">
        <dgm:presLayoutVars>
          <dgm:chMax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C904A9BB-863C-43D3-A5BE-0102AE8DE21C}" type="pres">
      <dgm:prSet presAssocID="{B8C4D913-4DC9-4C6D-84BD-05F4FD8E3528}" presName="childNode" presStyleLbl="revTx" presStyleIdx="0" presStyleCnt="0">
        <dgm:presLayoutVars>
          <dgm:bulletEnabled val="1"/>
        </dgm:presLayoutVars>
      </dgm:prSet>
      <dgm:spPr/>
    </dgm:pt>
    <dgm:pt modelId="{EA9C22E0-E3AF-43B9-A321-ED5AEA821E74}" type="pres">
      <dgm:prSet presAssocID="{FACE796E-EEF6-45D8-ADD2-6895E042B8C2}" presName="Name25" presStyleLbl="parChTrans1D1" presStyleIdx="3" presStyleCnt="5"/>
      <dgm:spPr/>
      <dgm:t>
        <a:bodyPr/>
        <a:lstStyle/>
        <a:p>
          <a:endParaRPr lang="es-ES"/>
        </a:p>
      </dgm:t>
    </dgm:pt>
    <dgm:pt modelId="{2B8904B2-371F-46BC-B874-938704E36C3A}" type="pres">
      <dgm:prSet presAssocID="{A2858F02-C2F8-4D39-B202-EA4C86BDB74A}" presName="node" presStyleCnt="0"/>
      <dgm:spPr/>
    </dgm:pt>
    <dgm:pt modelId="{B063AAFF-B752-4DBB-957E-C1159AE7B25F}" type="pres">
      <dgm:prSet presAssocID="{A2858F02-C2F8-4D39-B202-EA4C86BDB74A}" presName="parentNode" presStyleLbl="node1" presStyleIdx="4" presStyleCnt="6" custScaleX="369130" custLinFactX="61003" custLinFactNeighborX="100000" custLinFactNeighborY="13933">
        <dgm:presLayoutVars>
          <dgm:chMax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7BE1C3B7-4E98-49F6-8E7D-6AB5F8CF49F9}" type="pres">
      <dgm:prSet presAssocID="{A2858F02-C2F8-4D39-B202-EA4C86BDB74A}" presName="childNode" presStyleLbl="revTx" presStyleIdx="0" presStyleCnt="0">
        <dgm:presLayoutVars>
          <dgm:bulletEnabled val="1"/>
        </dgm:presLayoutVars>
      </dgm:prSet>
      <dgm:spPr/>
    </dgm:pt>
    <dgm:pt modelId="{CF9FCF83-027B-49EF-9743-16B51F6076FC}" type="pres">
      <dgm:prSet presAssocID="{1E73912A-4499-4C8B-B0EF-DE610A774ABB}" presName="Name25" presStyleLbl="parChTrans1D1" presStyleIdx="4" presStyleCnt="5"/>
      <dgm:spPr/>
      <dgm:t>
        <a:bodyPr/>
        <a:lstStyle/>
        <a:p>
          <a:endParaRPr lang="es-ES"/>
        </a:p>
      </dgm:t>
    </dgm:pt>
    <dgm:pt modelId="{9BAD293B-07D9-4661-8909-8B7D480AA606}" type="pres">
      <dgm:prSet presAssocID="{DC7B3D6A-8118-4513-8F9D-83867DDFC8AF}" presName="node" presStyleCnt="0"/>
      <dgm:spPr/>
    </dgm:pt>
    <dgm:pt modelId="{F0A89168-1D40-4543-9C31-24E86395535C}" type="pres">
      <dgm:prSet presAssocID="{DC7B3D6A-8118-4513-8F9D-83867DDFC8AF}" presName="parentNode" presStyleLbl="node1" presStyleIdx="5" presStyleCnt="6" custScaleX="404633">
        <dgm:presLayoutVars>
          <dgm:chMax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D6CAE382-1067-4A54-AA02-B9D724D0D371}" type="pres">
      <dgm:prSet presAssocID="{DC7B3D6A-8118-4513-8F9D-83867DDFC8AF}" presName="childNode" presStyleLbl="revTx" presStyleIdx="0" presStyleCnt="0">
        <dgm:presLayoutVars>
          <dgm:bulletEnabled val="1"/>
        </dgm:presLayoutVars>
      </dgm:prSet>
      <dgm:spPr/>
    </dgm:pt>
  </dgm:ptLst>
  <dgm:cxnLst>
    <dgm:cxn modelId="{2C5E5797-65BD-46F5-BDE2-9FD4527DDE82}" type="presOf" srcId="{00E9E644-8B7C-4EAC-8FF1-A37FD2DD6AC4}" destId="{2990ABD7-81DD-496C-8774-0895DC6C022D}" srcOrd="0" destOrd="0" presId="urn:microsoft.com/office/officeart/2005/8/layout/radial2"/>
    <dgm:cxn modelId="{35786FFF-5FF5-41B6-8188-B6526D030841}" type="presOf" srcId="{1081994D-81AD-4F3D-8000-6F408ABA7C16}" destId="{D3B9EADE-F0E2-4EE8-9512-578573F409FD}" srcOrd="0" destOrd="0" presId="urn:microsoft.com/office/officeart/2005/8/layout/radial2"/>
    <dgm:cxn modelId="{787E427B-413A-440C-A9E1-1C0C732A17B2}" type="presOf" srcId="{EFA0EF52-36C7-44C4-B261-B34BD1399E2B}" destId="{5F60BFD3-9C5B-43D5-82EC-08E52EB40BDC}" srcOrd="0" destOrd="0" presId="urn:microsoft.com/office/officeart/2005/8/layout/radial2"/>
    <dgm:cxn modelId="{DA161E04-FF01-4504-A439-C5B5F6944176}" srcId="{0E6D676E-B8F5-40E5-87C4-38DF20653DC0}" destId="{A2858F02-C2F8-4D39-B202-EA4C86BDB74A}" srcOrd="3" destOrd="0" parTransId="{FACE796E-EEF6-45D8-ADD2-6895E042B8C2}" sibTransId="{6B0C167B-6505-4A76-B470-60B0398D1B86}"/>
    <dgm:cxn modelId="{6C1AE00E-46AA-4A02-ACE3-122AF48C61B5}" type="presOf" srcId="{1E73912A-4499-4C8B-B0EF-DE610A774ABB}" destId="{CF9FCF83-027B-49EF-9743-16B51F6076FC}" srcOrd="0" destOrd="0" presId="urn:microsoft.com/office/officeart/2005/8/layout/radial2"/>
    <dgm:cxn modelId="{41FF89AF-9783-45C6-B446-1EE8E2EAA66E}" srcId="{0E6D676E-B8F5-40E5-87C4-38DF20653DC0}" destId="{DC7B3D6A-8118-4513-8F9D-83867DDFC8AF}" srcOrd="4" destOrd="0" parTransId="{1E73912A-4499-4C8B-B0EF-DE610A774ABB}" sibTransId="{6749DE29-D2AE-4A5E-B7A5-CED136C3AB7F}"/>
    <dgm:cxn modelId="{E3D9E2AE-C895-4DC9-8D11-970092DABC01}" type="presOf" srcId="{A2858F02-C2F8-4D39-B202-EA4C86BDB74A}" destId="{B063AAFF-B752-4DBB-957E-C1159AE7B25F}" srcOrd="0" destOrd="0" presId="urn:microsoft.com/office/officeart/2005/8/layout/radial2"/>
    <dgm:cxn modelId="{5E4EB911-683D-4E34-81B5-6380737D8562}" srcId="{0E6D676E-B8F5-40E5-87C4-38DF20653DC0}" destId="{1081994D-81AD-4F3D-8000-6F408ABA7C16}" srcOrd="0" destOrd="0" parTransId="{00E9E644-8B7C-4EAC-8FF1-A37FD2DD6AC4}" sibTransId="{544B8182-8EAB-4ABD-AACC-E3A547F8EFAA}"/>
    <dgm:cxn modelId="{CA2C61F1-82CE-4742-A0C1-75E75A411B1C}" type="presOf" srcId="{DC7B3D6A-8118-4513-8F9D-83867DDFC8AF}" destId="{F0A89168-1D40-4543-9C31-24E86395535C}" srcOrd="0" destOrd="0" presId="urn:microsoft.com/office/officeart/2005/8/layout/radial2"/>
    <dgm:cxn modelId="{6F7E94C2-F504-4B3F-AE7F-75596415FD8F}" type="presOf" srcId="{0E6D676E-B8F5-40E5-87C4-38DF20653DC0}" destId="{1DCB5736-8A15-4058-8BD8-5C48C7C4A8F0}" srcOrd="0" destOrd="0" presId="urn:microsoft.com/office/officeart/2005/8/layout/radial2"/>
    <dgm:cxn modelId="{169E4AC4-B9C1-4403-AF7A-1F236D97261E}" type="presOf" srcId="{B8C4D913-4DC9-4C6D-84BD-05F4FD8E3528}" destId="{31A0C33A-4EA5-4E55-B0B1-AF5307F1BB85}" srcOrd="0" destOrd="0" presId="urn:microsoft.com/office/officeart/2005/8/layout/radial2"/>
    <dgm:cxn modelId="{9E5082A7-0A02-4DE7-B27B-EEC2061EC706}" srcId="{0E6D676E-B8F5-40E5-87C4-38DF20653DC0}" destId="{B8C4D913-4DC9-4C6D-84BD-05F4FD8E3528}" srcOrd="2" destOrd="0" parTransId="{15CBE3D3-3DD2-4A2D-B424-DAEE13353AE2}" sibTransId="{D961DF7B-1B94-459A-B21C-0EF428783EA5}"/>
    <dgm:cxn modelId="{C52A2B9E-2950-475D-A58A-7D3727E94542}" srcId="{0E6D676E-B8F5-40E5-87C4-38DF20653DC0}" destId="{C6ACD5A6-5698-45A3-8211-010CC5356FC2}" srcOrd="1" destOrd="0" parTransId="{EFA0EF52-36C7-44C4-B261-B34BD1399E2B}" sibTransId="{5A8442B3-EDC2-4C30-99C7-C047C9D255EF}"/>
    <dgm:cxn modelId="{3308B402-F3DC-499A-9805-F449259FBD3D}" type="presOf" srcId="{FACE796E-EEF6-45D8-ADD2-6895E042B8C2}" destId="{EA9C22E0-E3AF-43B9-A321-ED5AEA821E74}" srcOrd="0" destOrd="0" presId="urn:microsoft.com/office/officeart/2005/8/layout/radial2"/>
    <dgm:cxn modelId="{0A21AA47-CEE9-40D9-B0E6-FEA3F0CC2799}" type="presOf" srcId="{15CBE3D3-3DD2-4A2D-B424-DAEE13353AE2}" destId="{25F6D238-080A-4E0D-848D-B9A988D742C2}" srcOrd="0" destOrd="0" presId="urn:microsoft.com/office/officeart/2005/8/layout/radial2"/>
    <dgm:cxn modelId="{8D8BA656-15B1-4922-91C2-D75BF74D380D}" type="presOf" srcId="{C6ACD5A6-5698-45A3-8211-010CC5356FC2}" destId="{7E11D8D8-7E66-43E1-8EBA-5ED5703A7F5D}" srcOrd="0" destOrd="0" presId="urn:microsoft.com/office/officeart/2005/8/layout/radial2"/>
    <dgm:cxn modelId="{B3A6BE00-A634-4A3F-9A08-88CD8320057A}" type="presParOf" srcId="{1DCB5736-8A15-4058-8BD8-5C48C7C4A8F0}" destId="{5FBF172B-E230-4F6C-8A0A-5248B1329D1D}" srcOrd="0" destOrd="0" presId="urn:microsoft.com/office/officeart/2005/8/layout/radial2"/>
    <dgm:cxn modelId="{1780F6D6-6C06-4B9A-9296-3B089545D454}" type="presParOf" srcId="{5FBF172B-E230-4F6C-8A0A-5248B1329D1D}" destId="{A8F7AFC2-E5FF-4A57-8E58-8E01F5D49D05}" srcOrd="0" destOrd="0" presId="urn:microsoft.com/office/officeart/2005/8/layout/radial2"/>
    <dgm:cxn modelId="{A82F7A15-168B-4BCE-8C12-2CE6E8DD61A5}" type="presParOf" srcId="{A8F7AFC2-E5FF-4A57-8E58-8E01F5D49D05}" destId="{2705D57A-9006-411C-A68E-2B85C9828782}" srcOrd="0" destOrd="0" presId="urn:microsoft.com/office/officeart/2005/8/layout/radial2"/>
    <dgm:cxn modelId="{0DFCA262-B51A-40F7-8257-1DEDB320D8D2}" type="presParOf" srcId="{A8F7AFC2-E5FF-4A57-8E58-8E01F5D49D05}" destId="{A371AF86-DF2F-4CF1-B6A2-CAAA5FB3B645}" srcOrd="1" destOrd="0" presId="urn:microsoft.com/office/officeart/2005/8/layout/radial2"/>
    <dgm:cxn modelId="{4C90E186-02A8-4F9A-8C2B-FAF91C223A6C}" type="presParOf" srcId="{5FBF172B-E230-4F6C-8A0A-5248B1329D1D}" destId="{2990ABD7-81DD-496C-8774-0895DC6C022D}" srcOrd="1" destOrd="0" presId="urn:microsoft.com/office/officeart/2005/8/layout/radial2"/>
    <dgm:cxn modelId="{7A0298C0-C1AB-4BF9-99CC-412C05AF84F0}" type="presParOf" srcId="{5FBF172B-E230-4F6C-8A0A-5248B1329D1D}" destId="{9116DA65-4956-4A01-8474-EFF1681AD24C}" srcOrd="2" destOrd="0" presId="urn:microsoft.com/office/officeart/2005/8/layout/radial2"/>
    <dgm:cxn modelId="{B311AB36-32C5-4C0B-9391-E823B971971A}" type="presParOf" srcId="{9116DA65-4956-4A01-8474-EFF1681AD24C}" destId="{D3B9EADE-F0E2-4EE8-9512-578573F409FD}" srcOrd="0" destOrd="0" presId="urn:microsoft.com/office/officeart/2005/8/layout/radial2"/>
    <dgm:cxn modelId="{9781A9F5-C3CB-44DD-9B2B-B221029435FD}" type="presParOf" srcId="{9116DA65-4956-4A01-8474-EFF1681AD24C}" destId="{D33A3FF1-DB06-44EC-954D-8D69EDBE2564}" srcOrd="1" destOrd="0" presId="urn:microsoft.com/office/officeart/2005/8/layout/radial2"/>
    <dgm:cxn modelId="{9D0A0A86-3247-4FF7-8063-CF6696AFB9D9}" type="presParOf" srcId="{5FBF172B-E230-4F6C-8A0A-5248B1329D1D}" destId="{5F60BFD3-9C5B-43D5-82EC-08E52EB40BDC}" srcOrd="3" destOrd="0" presId="urn:microsoft.com/office/officeart/2005/8/layout/radial2"/>
    <dgm:cxn modelId="{9E1D873F-58A5-4320-9497-E69209EE4A7C}" type="presParOf" srcId="{5FBF172B-E230-4F6C-8A0A-5248B1329D1D}" destId="{BFDA9EF0-2389-4A6C-84D1-BE73B6E65C84}" srcOrd="4" destOrd="0" presId="urn:microsoft.com/office/officeart/2005/8/layout/radial2"/>
    <dgm:cxn modelId="{B7AAF180-4083-4046-91D3-15DBFE255F4E}" type="presParOf" srcId="{BFDA9EF0-2389-4A6C-84D1-BE73B6E65C84}" destId="{7E11D8D8-7E66-43E1-8EBA-5ED5703A7F5D}" srcOrd="0" destOrd="0" presId="urn:microsoft.com/office/officeart/2005/8/layout/radial2"/>
    <dgm:cxn modelId="{CC96E761-7A76-4EBA-866B-C1F65B26E787}" type="presParOf" srcId="{BFDA9EF0-2389-4A6C-84D1-BE73B6E65C84}" destId="{D15AF699-C124-4264-9001-A38EB16F37E9}" srcOrd="1" destOrd="0" presId="urn:microsoft.com/office/officeart/2005/8/layout/radial2"/>
    <dgm:cxn modelId="{9D778127-29CF-4188-96DA-ED7C4AF3AD04}" type="presParOf" srcId="{5FBF172B-E230-4F6C-8A0A-5248B1329D1D}" destId="{25F6D238-080A-4E0D-848D-B9A988D742C2}" srcOrd="5" destOrd="0" presId="urn:microsoft.com/office/officeart/2005/8/layout/radial2"/>
    <dgm:cxn modelId="{7674E4E8-A524-4646-8E9C-AF4A4CBB0264}" type="presParOf" srcId="{5FBF172B-E230-4F6C-8A0A-5248B1329D1D}" destId="{4B8A99E3-3130-4CA8-9B5D-45F2E2A03363}" srcOrd="6" destOrd="0" presId="urn:microsoft.com/office/officeart/2005/8/layout/radial2"/>
    <dgm:cxn modelId="{FA0D0741-861F-4F2E-9B60-7FC6865C4C0D}" type="presParOf" srcId="{4B8A99E3-3130-4CA8-9B5D-45F2E2A03363}" destId="{31A0C33A-4EA5-4E55-B0B1-AF5307F1BB85}" srcOrd="0" destOrd="0" presId="urn:microsoft.com/office/officeart/2005/8/layout/radial2"/>
    <dgm:cxn modelId="{76C8EADE-6EED-4354-AD21-00EE0260D489}" type="presParOf" srcId="{4B8A99E3-3130-4CA8-9B5D-45F2E2A03363}" destId="{C904A9BB-863C-43D3-A5BE-0102AE8DE21C}" srcOrd="1" destOrd="0" presId="urn:microsoft.com/office/officeart/2005/8/layout/radial2"/>
    <dgm:cxn modelId="{55546B0B-15AA-4978-BF1E-0687BC13897F}" type="presParOf" srcId="{5FBF172B-E230-4F6C-8A0A-5248B1329D1D}" destId="{EA9C22E0-E3AF-43B9-A321-ED5AEA821E74}" srcOrd="7" destOrd="0" presId="urn:microsoft.com/office/officeart/2005/8/layout/radial2"/>
    <dgm:cxn modelId="{7FF67212-35EF-476C-945C-4961A12FB0CD}" type="presParOf" srcId="{5FBF172B-E230-4F6C-8A0A-5248B1329D1D}" destId="{2B8904B2-371F-46BC-B874-938704E36C3A}" srcOrd="8" destOrd="0" presId="urn:microsoft.com/office/officeart/2005/8/layout/radial2"/>
    <dgm:cxn modelId="{A61848C3-D58E-4B07-BFAB-7B0B4BCB1725}" type="presParOf" srcId="{2B8904B2-371F-46BC-B874-938704E36C3A}" destId="{B063AAFF-B752-4DBB-957E-C1159AE7B25F}" srcOrd="0" destOrd="0" presId="urn:microsoft.com/office/officeart/2005/8/layout/radial2"/>
    <dgm:cxn modelId="{84EDB9F6-10F1-457A-9D96-164B0FB0776D}" type="presParOf" srcId="{2B8904B2-371F-46BC-B874-938704E36C3A}" destId="{7BE1C3B7-4E98-49F6-8E7D-6AB5F8CF49F9}" srcOrd="1" destOrd="0" presId="urn:microsoft.com/office/officeart/2005/8/layout/radial2"/>
    <dgm:cxn modelId="{4BF4EABB-A5B3-4A0B-A579-18C05C9B432A}" type="presParOf" srcId="{5FBF172B-E230-4F6C-8A0A-5248B1329D1D}" destId="{CF9FCF83-027B-49EF-9743-16B51F6076FC}" srcOrd="9" destOrd="0" presId="urn:microsoft.com/office/officeart/2005/8/layout/radial2"/>
    <dgm:cxn modelId="{C3567ECE-1409-4F56-B3F5-6CF622679CE6}" type="presParOf" srcId="{5FBF172B-E230-4F6C-8A0A-5248B1329D1D}" destId="{9BAD293B-07D9-4661-8909-8B7D480AA606}" srcOrd="10" destOrd="0" presId="urn:microsoft.com/office/officeart/2005/8/layout/radial2"/>
    <dgm:cxn modelId="{EE618619-D3CA-489E-9C79-D3AF91975E57}" type="presParOf" srcId="{9BAD293B-07D9-4661-8909-8B7D480AA606}" destId="{F0A89168-1D40-4543-9C31-24E86395535C}" srcOrd="0" destOrd="0" presId="urn:microsoft.com/office/officeart/2005/8/layout/radial2"/>
    <dgm:cxn modelId="{02BCD575-0681-42CA-90D3-C83C802B1175}" type="presParOf" srcId="{9BAD293B-07D9-4661-8909-8B7D480AA606}" destId="{D6CAE382-1067-4A54-AA02-B9D724D0D371}" srcOrd="1" destOrd="0" presId="urn:microsoft.com/office/officeart/2005/8/layout/radial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36F11498-6800-40B2-B7A3-E1B140322D62}" type="doc">
      <dgm:prSet loTypeId="urn:microsoft.com/office/officeart/2009/3/layout/StepUpProcess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s-ES"/>
        </a:p>
      </dgm:t>
    </dgm:pt>
    <dgm:pt modelId="{2DB364EE-AF41-4F77-87FF-C8B41E7068CB}">
      <dgm:prSet phldrT="[Texto]"/>
      <dgm:spPr/>
      <dgm:t>
        <a:bodyPr/>
        <a:lstStyle/>
        <a:p>
          <a:r>
            <a:rPr lang="es-ES"/>
            <a:t>Unidad</a:t>
          </a:r>
        </a:p>
      </dgm:t>
    </dgm:pt>
    <dgm:pt modelId="{7C726F66-9A0F-43E7-B094-F8946284606D}" type="parTrans" cxnId="{640DD20D-8F71-43E4-8A3E-E0D3C179488F}">
      <dgm:prSet/>
      <dgm:spPr/>
      <dgm:t>
        <a:bodyPr/>
        <a:lstStyle/>
        <a:p>
          <a:endParaRPr lang="es-ES"/>
        </a:p>
      </dgm:t>
    </dgm:pt>
    <dgm:pt modelId="{5A72C016-1562-4FEC-8093-F20E2E6556D2}" type="sibTrans" cxnId="{640DD20D-8F71-43E4-8A3E-E0D3C179488F}">
      <dgm:prSet/>
      <dgm:spPr/>
      <dgm:t>
        <a:bodyPr/>
        <a:lstStyle/>
        <a:p>
          <a:endParaRPr lang="es-ES"/>
        </a:p>
      </dgm:t>
    </dgm:pt>
    <dgm:pt modelId="{2C8185C1-D032-4721-89BF-1395BABDD186}">
      <dgm:prSet phldrT="[Texto]"/>
      <dgm:spPr/>
      <dgm:t>
        <a:bodyPr/>
        <a:lstStyle/>
        <a:p>
          <a:r>
            <a:rPr lang="es-ES"/>
            <a:t>Integración</a:t>
          </a:r>
        </a:p>
      </dgm:t>
    </dgm:pt>
    <dgm:pt modelId="{77BCA41D-03B8-4ED7-B2D3-8CCF17FCD18F}" type="parTrans" cxnId="{215903DB-920F-4BF7-B1AD-11C2073446B3}">
      <dgm:prSet/>
      <dgm:spPr/>
      <dgm:t>
        <a:bodyPr/>
        <a:lstStyle/>
        <a:p>
          <a:endParaRPr lang="es-ES"/>
        </a:p>
      </dgm:t>
    </dgm:pt>
    <dgm:pt modelId="{8A00CB02-FF4A-4A0C-8E00-FE21AFE0E6AC}" type="sibTrans" cxnId="{215903DB-920F-4BF7-B1AD-11C2073446B3}">
      <dgm:prSet/>
      <dgm:spPr/>
      <dgm:t>
        <a:bodyPr/>
        <a:lstStyle/>
        <a:p>
          <a:endParaRPr lang="es-ES"/>
        </a:p>
      </dgm:t>
    </dgm:pt>
    <dgm:pt modelId="{19FBB2BF-7496-4ABD-BECA-343BA76C13C8}">
      <dgm:prSet phldrT="[Texto]"/>
      <dgm:spPr/>
      <dgm:t>
        <a:bodyPr/>
        <a:lstStyle/>
        <a:p>
          <a:r>
            <a:rPr lang="es-ES"/>
            <a:t>Sistema</a:t>
          </a:r>
        </a:p>
      </dgm:t>
    </dgm:pt>
    <dgm:pt modelId="{E7C64D96-6007-4735-AE33-93DD2D9C3F47}" type="parTrans" cxnId="{D25843AE-9896-4FE3-A487-EC478A9699BC}">
      <dgm:prSet/>
      <dgm:spPr/>
      <dgm:t>
        <a:bodyPr/>
        <a:lstStyle/>
        <a:p>
          <a:endParaRPr lang="es-ES"/>
        </a:p>
      </dgm:t>
    </dgm:pt>
    <dgm:pt modelId="{B6C91196-7D8D-49E2-8E44-0E646C19880A}" type="sibTrans" cxnId="{D25843AE-9896-4FE3-A487-EC478A9699BC}">
      <dgm:prSet/>
      <dgm:spPr/>
      <dgm:t>
        <a:bodyPr/>
        <a:lstStyle/>
        <a:p>
          <a:endParaRPr lang="es-ES"/>
        </a:p>
      </dgm:t>
    </dgm:pt>
    <dgm:pt modelId="{57BB08FF-A331-4416-9F44-8C80B4A583B2}">
      <dgm:prSet phldrT="[Texto]"/>
      <dgm:spPr/>
      <dgm:t>
        <a:bodyPr/>
        <a:lstStyle/>
        <a:p>
          <a:r>
            <a:rPr lang="es-ES"/>
            <a:t>Aceptación</a:t>
          </a:r>
        </a:p>
      </dgm:t>
    </dgm:pt>
    <dgm:pt modelId="{2BA9654E-ACA6-41F8-A1F4-3382726D7C9B}" type="parTrans" cxnId="{EEFC249B-E224-4C2E-BA9E-7F958B295795}">
      <dgm:prSet/>
      <dgm:spPr/>
      <dgm:t>
        <a:bodyPr/>
        <a:lstStyle/>
        <a:p>
          <a:endParaRPr lang="es-ES"/>
        </a:p>
      </dgm:t>
    </dgm:pt>
    <dgm:pt modelId="{8523F4BD-F683-4E71-B433-D14AD4BA4220}" type="sibTrans" cxnId="{EEFC249B-E224-4C2E-BA9E-7F958B295795}">
      <dgm:prSet/>
      <dgm:spPr/>
      <dgm:t>
        <a:bodyPr/>
        <a:lstStyle/>
        <a:p>
          <a:endParaRPr lang="es-ES"/>
        </a:p>
      </dgm:t>
    </dgm:pt>
    <dgm:pt modelId="{5BBFAD2F-5000-492B-BB64-A251EE949363}" type="pres">
      <dgm:prSet presAssocID="{36F11498-6800-40B2-B7A3-E1B140322D62}" presName="rootnode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endParaRPr lang="es-ES"/>
        </a:p>
      </dgm:t>
    </dgm:pt>
    <dgm:pt modelId="{6225CAC1-58EE-426F-9EC1-2A15383DAD15}" type="pres">
      <dgm:prSet presAssocID="{2DB364EE-AF41-4F77-87FF-C8B41E7068CB}" presName="composite" presStyleCnt="0"/>
      <dgm:spPr/>
    </dgm:pt>
    <dgm:pt modelId="{D545D623-09FE-41B3-9F0B-DC717DC6B38B}" type="pres">
      <dgm:prSet presAssocID="{2DB364EE-AF41-4F77-87FF-C8B41E7068CB}" presName="LShape" presStyleLbl="alignNode1" presStyleIdx="0" presStyleCnt="7"/>
      <dgm:spPr/>
    </dgm:pt>
    <dgm:pt modelId="{DF77D9C4-D02F-479F-8DFC-975BFACDBE04}" type="pres">
      <dgm:prSet presAssocID="{2DB364EE-AF41-4F77-87FF-C8B41E7068CB}" presName="ParentText" presStyleLbl="revTx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B5E52F70-D0DC-4AF0-A94B-7DBCF349B881}" type="pres">
      <dgm:prSet presAssocID="{2DB364EE-AF41-4F77-87FF-C8B41E7068CB}" presName="Triangle" presStyleLbl="alignNode1" presStyleIdx="1" presStyleCnt="7"/>
      <dgm:spPr/>
    </dgm:pt>
    <dgm:pt modelId="{347C9D16-FA1A-4592-A864-AF91FD57FF7A}" type="pres">
      <dgm:prSet presAssocID="{5A72C016-1562-4FEC-8093-F20E2E6556D2}" presName="sibTrans" presStyleCnt="0"/>
      <dgm:spPr/>
    </dgm:pt>
    <dgm:pt modelId="{1C29DBD9-AB20-44B4-8ECE-C25CBE124D5F}" type="pres">
      <dgm:prSet presAssocID="{5A72C016-1562-4FEC-8093-F20E2E6556D2}" presName="space" presStyleCnt="0"/>
      <dgm:spPr/>
    </dgm:pt>
    <dgm:pt modelId="{AFED90E0-7C3D-49B8-86EE-C9AC121150AB}" type="pres">
      <dgm:prSet presAssocID="{2C8185C1-D032-4721-89BF-1395BABDD186}" presName="composite" presStyleCnt="0"/>
      <dgm:spPr/>
    </dgm:pt>
    <dgm:pt modelId="{9926C7BB-EFD5-438D-AAB2-B3C0BECED3EE}" type="pres">
      <dgm:prSet presAssocID="{2C8185C1-D032-4721-89BF-1395BABDD186}" presName="LShape" presStyleLbl="alignNode1" presStyleIdx="2" presStyleCnt="7"/>
      <dgm:spPr/>
    </dgm:pt>
    <dgm:pt modelId="{2BD0AB49-A3DE-4F23-8129-1F6482F777B6}" type="pres">
      <dgm:prSet presAssocID="{2C8185C1-D032-4721-89BF-1395BABDD186}" presName="ParentText" presStyleLbl="revTx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564003B1-6761-4EB2-9F7B-97307649E5AF}" type="pres">
      <dgm:prSet presAssocID="{2C8185C1-D032-4721-89BF-1395BABDD186}" presName="Triangle" presStyleLbl="alignNode1" presStyleIdx="3" presStyleCnt="7"/>
      <dgm:spPr/>
    </dgm:pt>
    <dgm:pt modelId="{AD059C0B-036A-4560-A380-8768E81077EC}" type="pres">
      <dgm:prSet presAssocID="{8A00CB02-FF4A-4A0C-8E00-FE21AFE0E6AC}" presName="sibTrans" presStyleCnt="0"/>
      <dgm:spPr/>
    </dgm:pt>
    <dgm:pt modelId="{F9F26D65-9244-4940-9C09-A373BCE9F1AF}" type="pres">
      <dgm:prSet presAssocID="{8A00CB02-FF4A-4A0C-8E00-FE21AFE0E6AC}" presName="space" presStyleCnt="0"/>
      <dgm:spPr/>
    </dgm:pt>
    <dgm:pt modelId="{F5CE0591-A5CD-4B46-A8DA-5272BFC38F9F}" type="pres">
      <dgm:prSet presAssocID="{19FBB2BF-7496-4ABD-BECA-343BA76C13C8}" presName="composite" presStyleCnt="0"/>
      <dgm:spPr/>
    </dgm:pt>
    <dgm:pt modelId="{3B2FE5AF-807B-4742-B694-02FF12F4A75C}" type="pres">
      <dgm:prSet presAssocID="{19FBB2BF-7496-4ABD-BECA-343BA76C13C8}" presName="LShape" presStyleLbl="alignNode1" presStyleIdx="4" presStyleCnt="7"/>
      <dgm:spPr/>
    </dgm:pt>
    <dgm:pt modelId="{A526F61F-D1E2-4642-A799-57D9DCF99BCF}" type="pres">
      <dgm:prSet presAssocID="{19FBB2BF-7496-4ABD-BECA-343BA76C13C8}" presName="ParentText" presStyleLbl="revTx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2E29A244-98D4-4F47-B1AB-FAE3F708A837}" type="pres">
      <dgm:prSet presAssocID="{19FBB2BF-7496-4ABD-BECA-343BA76C13C8}" presName="Triangle" presStyleLbl="alignNode1" presStyleIdx="5" presStyleCnt="7"/>
      <dgm:spPr/>
    </dgm:pt>
    <dgm:pt modelId="{063497CA-31B6-4253-9FAA-BFCFF1CB68B4}" type="pres">
      <dgm:prSet presAssocID="{B6C91196-7D8D-49E2-8E44-0E646C19880A}" presName="sibTrans" presStyleCnt="0"/>
      <dgm:spPr/>
    </dgm:pt>
    <dgm:pt modelId="{22D67A9F-CBCB-41E5-80E4-BA7C1EB34981}" type="pres">
      <dgm:prSet presAssocID="{B6C91196-7D8D-49E2-8E44-0E646C19880A}" presName="space" presStyleCnt="0"/>
      <dgm:spPr/>
    </dgm:pt>
    <dgm:pt modelId="{804A25E2-8A7B-4C8E-BA03-86C5EFF5C021}" type="pres">
      <dgm:prSet presAssocID="{57BB08FF-A331-4416-9F44-8C80B4A583B2}" presName="composite" presStyleCnt="0"/>
      <dgm:spPr/>
    </dgm:pt>
    <dgm:pt modelId="{B7D06E54-48E1-4000-8577-E4CE0D430FED}" type="pres">
      <dgm:prSet presAssocID="{57BB08FF-A331-4416-9F44-8C80B4A583B2}" presName="LShape" presStyleLbl="alignNode1" presStyleIdx="6" presStyleCnt="7"/>
      <dgm:spPr/>
    </dgm:pt>
    <dgm:pt modelId="{793F13BF-D8A9-404B-A909-CE62F7502889}" type="pres">
      <dgm:prSet presAssocID="{57BB08FF-A331-4416-9F44-8C80B4A583B2}" presName="ParentText" presStyleLbl="revTx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42FF413C-D0A3-492C-A265-C42FADD9BC0F}" type="presOf" srcId="{2C8185C1-D032-4721-89BF-1395BABDD186}" destId="{2BD0AB49-A3DE-4F23-8129-1F6482F777B6}" srcOrd="0" destOrd="0" presId="urn:microsoft.com/office/officeart/2009/3/layout/StepUpProcess"/>
    <dgm:cxn modelId="{CE83E4DA-F122-43AD-926D-795681D3F2DE}" type="presOf" srcId="{19FBB2BF-7496-4ABD-BECA-343BA76C13C8}" destId="{A526F61F-D1E2-4642-A799-57D9DCF99BCF}" srcOrd="0" destOrd="0" presId="urn:microsoft.com/office/officeart/2009/3/layout/StepUpProcess"/>
    <dgm:cxn modelId="{EEFC249B-E224-4C2E-BA9E-7F958B295795}" srcId="{36F11498-6800-40B2-B7A3-E1B140322D62}" destId="{57BB08FF-A331-4416-9F44-8C80B4A583B2}" srcOrd="3" destOrd="0" parTransId="{2BA9654E-ACA6-41F8-A1F4-3382726D7C9B}" sibTransId="{8523F4BD-F683-4E71-B433-D14AD4BA4220}"/>
    <dgm:cxn modelId="{55817CEA-B1BC-4E73-9C19-A6E14185C957}" type="presOf" srcId="{2DB364EE-AF41-4F77-87FF-C8B41E7068CB}" destId="{DF77D9C4-D02F-479F-8DFC-975BFACDBE04}" srcOrd="0" destOrd="0" presId="urn:microsoft.com/office/officeart/2009/3/layout/StepUpProcess"/>
    <dgm:cxn modelId="{CA1AA290-3E66-494A-B5A1-710D622D18B2}" type="presOf" srcId="{57BB08FF-A331-4416-9F44-8C80B4A583B2}" destId="{793F13BF-D8A9-404B-A909-CE62F7502889}" srcOrd="0" destOrd="0" presId="urn:microsoft.com/office/officeart/2009/3/layout/StepUpProcess"/>
    <dgm:cxn modelId="{AE564859-AE97-4DB7-9EE1-82C353334DA6}" type="presOf" srcId="{36F11498-6800-40B2-B7A3-E1B140322D62}" destId="{5BBFAD2F-5000-492B-BB64-A251EE949363}" srcOrd="0" destOrd="0" presId="urn:microsoft.com/office/officeart/2009/3/layout/StepUpProcess"/>
    <dgm:cxn modelId="{215903DB-920F-4BF7-B1AD-11C2073446B3}" srcId="{36F11498-6800-40B2-B7A3-E1B140322D62}" destId="{2C8185C1-D032-4721-89BF-1395BABDD186}" srcOrd="1" destOrd="0" parTransId="{77BCA41D-03B8-4ED7-B2D3-8CCF17FCD18F}" sibTransId="{8A00CB02-FF4A-4A0C-8E00-FE21AFE0E6AC}"/>
    <dgm:cxn modelId="{D25843AE-9896-4FE3-A487-EC478A9699BC}" srcId="{36F11498-6800-40B2-B7A3-E1B140322D62}" destId="{19FBB2BF-7496-4ABD-BECA-343BA76C13C8}" srcOrd="2" destOrd="0" parTransId="{E7C64D96-6007-4735-AE33-93DD2D9C3F47}" sibTransId="{B6C91196-7D8D-49E2-8E44-0E646C19880A}"/>
    <dgm:cxn modelId="{640DD20D-8F71-43E4-8A3E-E0D3C179488F}" srcId="{36F11498-6800-40B2-B7A3-E1B140322D62}" destId="{2DB364EE-AF41-4F77-87FF-C8B41E7068CB}" srcOrd="0" destOrd="0" parTransId="{7C726F66-9A0F-43E7-B094-F8946284606D}" sibTransId="{5A72C016-1562-4FEC-8093-F20E2E6556D2}"/>
    <dgm:cxn modelId="{5A5EDE7F-CC40-4DA9-9BED-33C707084912}" type="presParOf" srcId="{5BBFAD2F-5000-492B-BB64-A251EE949363}" destId="{6225CAC1-58EE-426F-9EC1-2A15383DAD15}" srcOrd="0" destOrd="0" presId="urn:microsoft.com/office/officeart/2009/3/layout/StepUpProcess"/>
    <dgm:cxn modelId="{3F74CD31-2898-4465-96C7-68293E20B4BE}" type="presParOf" srcId="{6225CAC1-58EE-426F-9EC1-2A15383DAD15}" destId="{D545D623-09FE-41B3-9F0B-DC717DC6B38B}" srcOrd="0" destOrd="0" presId="urn:microsoft.com/office/officeart/2009/3/layout/StepUpProcess"/>
    <dgm:cxn modelId="{00A4500E-450F-42CC-A16F-17EFB3B97918}" type="presParOf" srcId="{6225CAC1-58EE-426F-9EC1-2A15383DAD15}" destId="{DF77D9C4-D02F-479F-8DFC-975BFACDBE04}" srcOrd="1" destOrd="0" presId="urn:microsoft.com/office/officeart/2009/3/layout/StepUpProcess"/>
    <dgm:cxn modelId="{ACA9F87F-8C3A-4732-B502-6F25A5E81817}" type="presParOf" srcId="{6225CAC1-58EE-426F-9EC1-2A15383DAD15}" destId="{B5E52F70-D0DC-4AF0-A94B-7DBCF349B881}" srcOrd="2" destOrd="0" presId="urn:microsoft.com/office/officeart/2009/3/layout/StepUpProcess"/>
    <dgm:cxn modelId="{CA4F0538-CFC7-40FD-B35B-4472FE270295}" type="presParOf" srcId="{5BBFAD2F-5000-492B-BB64-A251EE949363}" destId="{347C9D16-FA1A-4592-A864-AF91FD57FF7A}" srcOrd="1" destOrd="0" presId="urn:microsoft.com/office/officeart/2009/3/layout/StepUpProcess"/>
    <dgm:cxn modelId="{34FD2525-2F21-41B3-9320-C5B5CA67D7AD}" type="presParOf" srcId="{347C9D16-FA1A-4592-A864-AF91FD57FF7A}" destId="{1C29DBD9-AB20-44B4-8ECE-C25CBE124D5F}" srcOrd="0" destOrd="0" presId="urn:microsoft.com/office/officeart/2009/3/layout/StepUpProcess"/>
    <dgm:cxn modelId="{A2D59414-49A0-4171-BAAC-03D47E8F671D}" type="presParOf" srcId="{5BBFAD2F-5000-492B-BB64-A251EE949363}" destId="{AFED90E0-7C3D-49B8-86EE-C9AC121150AB}" srcOrd="2" destOrd="0" presId="urn:microsoft.com/office/officeart/2009/3/layout/StepUpProcess"/>
    <dgm:cxn modelId="{E9AF4D71-4AFE-4917-BE91-FA417FC9D9E4}" type="presParOf" srcId="{AFED90E0-7C3D-49B8-86EE-C9AC121150AB}" destId="{9926C7BB-EFD5-438D-AAB2-B3C0BECED3EE}" srcOrd="0" destOrd="0" presId="urn:microsoft.com/office/officeart/2009/3/layout/StepUpProcess"/>
    <dgm:cxn modelId="{27F6ED79-9107-49CB-9ED1-9F7D0D2F027C}" type="presParOf" srcId="{AFED90E0-7C3D-49B8-86EE-C9AC121150AB}" destId="{2BD0AB49-A3DE-4F23-8129-1F6482F777B6}" srcOrd="1" destOrd="0" presId="urn:microsoft.com/office/officeart/2009/3/layout/StepUpProcess"/>
    <dgm:cxn modelId="{6ABA9F41-B290-4065-8C05-889C178E3825}" type="presParOf" srcId="{AFED90E0-7C3D-49B8-86EE-C9AC121150AB}" destId="{564003B1-6761-4EB2-9F7B-97307649E5AF}" srcOrd="2" destOrd="0" presId="urn:microsoft.com/office/officeart/2009/3/layout/StepUpProcess"/>
    <dgm:cxn modelId="{A5C4267F-CFD9-409E-AE20-72F9B759CC4C}" type="presParOf" srcId="{5BBFAD2F-5000-492B-BB64-A251EE949363}" destId="{AD059C0B-036A-4560-A380-8768E81077EC}" srcOrd="3" destOrd="0" presId="urn:microsoft.com/office/officeart/2009/3/layout/StepUpProcess"/>
    <dgm:cxn modelId="{63650D42-1D10-4F55-9F96-82E3187A3E87}" type="presParOf" srcId="{AD059C0B-036A-4560-A380-8768E81077EC}" destId="{F9F26D65-9244-4940-9C09-A373BCE9F1AF}" srcOrd="0" destOrd="0" presId="urn:microsoft.com/office/officeart/2009/3/layout/StepUpProcess"/>
    <dgm:cxn modelId="{3743B4BE-225A-4E97-88A5-56F86FF33D66}" type="presParOf" srcId="{5BBFAD2F-5000-492B-BB64-A251EE949363}" destId="{F5CE0591-A5CD-4B46-A8DA-5272BFC38F9F}" srcOrd="4" destOrd="0" presId="urn:microsoft.com/office/officeart/2009/3/layout/StepUpProcess"/>
    <dgm:cxn modelId="{558EFE45-67CE-4201-B04A-C27D65F1C4D3}" type="presParOf" srcId="{F5CE0591-A5CD-4B46-A8DA-5272BFC38F9F}" destId="{3B2FE5AF-807B-4742-B694-02FF12F4A75C}" srcOrd="0" destOrd="0" presId="urn:microsoft.com/office/officeart/2009/3/layout/StepUpProcess"/>
    <dgm:cxn modelId="{290CD29A-EE55-49AB-BC2F-A55CBEBA12FE}" type="presParOf" srcId="{F5CE0591-A5CD-4B46-A8DA-5272BFC38F9F}" destId="{A526F61F-D1E2-4642-A799-57D9DCF99BCF}" srcOrd="1" destOrd="0" presId="urn:microsoft.com/office/officeart/2009/3/layout/StepUpProcess"/>
    <dgm:cxn modelId="{47A6BDAE-8646-4F44-84B6-620769251E65}" type="presParOf" srcId="{F5CE0591-A5CD-4B46-A8DA-5272BFC38F9F}" destId="{2E29A244-98D4-4F47-B1AB-FAE3F708A837}" srcOrd="2" destOrd="0" presId="urn:microsoft.com/office/officeart/2009/3/layout/StepUpProcess"/>
    <dgm:cxn modelId="{87F6A31E-075B-4592-80A9-EA26C0AEE879}" type="presParOf" srcId="{5BBFAD2F-5000-492B-BB64-A251EE949363}" destId="{063497CA-31B6-4253-9FAA-BFCFF1CB68B4}" srcOrd="5" destOrd="0" presId="urn:microsoft.com/office/officeart/2009/3/layout/StepUpProcess"/>
    <dgm:cxn modelId="{877F139C-6466-453F-8CAB-94D251E7216D}" type="presParOf" srcId="{063497CA-31B6-4253-9FAA-BFCFF1CB68B4}" destId="{22D67A9F-CBCB-41E5-80E4-BA7C1EB34981}" srcOrd="0" destOrd="0" presId="urn:microsoft.com/office/officeart/2009/3/layout/StepUpProcess"/>
    <dgm:cxn modelId="{C0D7CAA8-AA67-49F6-B18F-9FB63EB0E5D0}" type="presParOf" srcId="{5BBFAD2F-5000-492B-BB64-A251EE949363}" destId="{804A25E2-8A7B-4C8E-BA03-86C5EFF5C021}" srcOrd="6" destOrd="0" presId="urn:microsoft.com/office/officeart/2009/3/layout/StepUpProcess"/>
    <dgm:cxn modelId="{F8D2BB55-7793-42A2-937C-09A9EF3CA116}" type="presParOf" srcId="{804A25E2-8A7B-4C8E-BA03-86C5EFF5C021}" destId="{B7D06E54-48E1-4000-8577-E4CE0D430FED}" srcOrd="0" destOrd="0" presId="urn:microsoft.com/office/officeart/2009/3/layout/StepUpProcess"/>
    <dgm:cxn modelId="{4CCEACC1-5F2B-482E-9EB6-1B7F0A49D363}" type="presParOf" srcId="{804A25E2-8A7B-4C8E-BA03-86C5EFF5C021}" destId="{793F13BF-D8A9-404B-A909-CE62F7502889}" srcOrd="1" destOrd="0" presId="urn:microsoft.com/office/officeart/2009/3/layout/StepUpProcess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3C6E8961-5539-49BA-9ECD-70B4A5235AEA}" type="doc">
      <dgm:prSet loTypeId="urn:microsoft.com/office/officeart/2005/8/layout/process1" loCatId="process" qsTypeId="urn:microsoft.com/office/officeart/2005/8/quickstyle/simple1" qsCatId="simple" csTypeId="urn:microsoft.com/office/officeart/2005/8/colors/colorful1" csCatId="colorful" phldr="1"/>
      <dgm:spPr/>
    </dgm:pt>
    <dgm:pt modelId="{07CE998A-7E32-43F9-A614-A68E187CEBF2}">
      <dgm:prSet phldrT="[Text]"/>
      <dgm:spPr/>
      <dgm:t>
        <a:bodyPr/>
        <a:lstStyle/>
        <a:p>
          <a:r>
            <a:rPr lang="es-AR" dirty="0"/>
            <a:t>Planificación y Control</a:t>
          </a:r>
        </a:p>
      </dgm:t>
    </dgm:pt>
    <dgm:pt modelId="{B8D463A4-B28F-48B3-BA64-484EA975D391}" type="parTrans" cxnId="{D6065C5D-3BAA-471F-8F2F-6C2732562252}">
      <dgm:prSet/>
      <dgm:spPr/>
      <dgm:t>
        <a:bodyPr/>
        <a:lstStyle/>
        <a:p>
          <a:endParaRPr lang="es-AR"/>
        </a:p>
      </dgm:t>
    </dgm:pt>
    <dgm:pt modelId="{2083F096-06AB-4B0A-991D-41A54E3CBF53}" type="sibTrans" cxnId="{D6065C5D-3BAA-471F-8F2F-6C2732562252}">
      <dgm:prSet/>
      <dgm:spPr/>
      <dgm:t>
        <a:bodyPr/>
        <a:lstStyle/>
        <a:p>
          <a:endParaRPr lang="es-AR"/>
        </a:p>
      </dgm:t>
    </dgm:pt>
    <dgm:pt modelId="{7035B467-605F-441A-BEC9-2DB48D52D29B}">
      <dgm:prSet phldrT="[Text]"/>
      <dgm:spPr/>
      <dgm:t>
        <a:bodyPr/>
        <a:lstStyle/>
        <a:p>
          <a:r>
            <a:rPr lang="es-AR" dirty="0"/>
            <a:t>Análisis y Diseño</a:t>
          </a:r>
        </a:p>
      </dgm:t>
    </dgm:pt>
    <dgm:pt modelId="{FEAA7747-F6C2-445D-83DD-DAFECD111771}" type="parTrans" cxnId="{FBB4EB24-43C7-4CA5-8080-0273899805F3}">
      <dgm:prSet/>
      <dgm:spPr/>
      <dgm:t>
        <a:bodyPr/>
        <a:lstStyle/>
        <a:p>
          <a:endParaRPr lang="es-AR"/>
        </a:p>
      </dgm:t>
    </dgm:pt>
    <dgm:pt modelId="{57AB435B-86F9-407F-9A36-BB94F26E71AE}" type="sibTrans" cxnId="{FBB4EB24-43C7-4CA5-8080-0273899805F3}">
      <dgm:prSet/>
      <dgm:spPr/>
      <dgm:t>
        <a:bodyPr/>
        <a:lstStyle/>
        <a:p>
          <a:endParaRPr lang="es-AR"/>
        </a:p>
      </dgm:t>
    </dgm:pt>
    <dgm:pt modelId="{7CA27F3B-0FC0-4416-9FD6-1C4309963A70}">
      <dgm:prSet phldrT="[Text]"/>
      <dgm:spPr/>
      <dgm:t>
        <a:bodyPr/>
        <a:lstStyle/>
        <a:p>
          <a:r>
            <a:rPr lang="es-AR" dirty="0"/>
            <a:t>Ejecución</a:t>
          </a:r>
        </a:p>
      </dgm:t>
    </dgm:pt>
    <dgm:pt modelId="{FF32774B-8188-49FC-AE2D-694A9DBAB142}" type="parTrans" cxnId="{41C0BAFA-7B27-4A3B-BE97-FF918C4D712F}">
      <dgm:prSet/>
      <dgm:spPr/>
      <dgm:t>
        <a:bodyPr/>
        <a:lstStyle/>
        <a:p>
          <a:endParaRPr lang="es-AR"/>
        </a:p>
      </dgm:t>
    </dgm:pt>
    <dgm:pt modelId="{6ECFD60C-0061-44DA-844C-E90163478229}" type="sibTrans" cxnId="{41C0BAFA-7B27-4A3B-BE97-FF918C4D712F}">
      <dgm:prSet/>
      <dgm:spPr/>
      <dgm:t>
        <a:bodyPr/>
        <a:lstStyle/>
        <a:p>
          <a:endParaRPr lang="es-AR"/>
        </a:p>
      </dgm:t>
    </dgm:pt>
    <dgm:pt modelId="{99BB5811-D43F-4BD8-BA0B-CB136177623E}">
      <dgm:prSet phldrT="[Text]"/>
      <dgm:spPr/>
      <dgm:t>
        <a:bodyPr/>
        <a:lstStyle/>
        <a:p>
          <a:r>
            <a:rPr lang="es-AR" dirty="0"/>
            <a:t>Evaluación y Reportes</a:t>
          </a:r>
        </a:p>
      </dgm:t>
    </dgm:pt>
    <dgm:pt modelId="{1FCAB905-47AD-461B-A34B-0A91CE0AF34F}" type="parTrans" cxnId="{3476A38A-64F5-4D9B-A792-345128E46FE5}">
      <dgm:prSet/>
      <dgm:spPr/>
      <dgm:t>
        <a:bodyPr/>
        <a:lstStyle/>
        <a:p>
          <a:endParaRPr lang="es-AR"/>
        </a:p>
      </dgm:t>
    </dgm:pt>
    <dgm:pt modelId="{0B6C7965-3FA8-4D42-BD79-85DF0FEC53DE}" type="sibTrans" cxnId="{3476A38A-64F5-4D9B-A792-345128E46FE5}">
      <dgm:prSet/>
      <dgm:spPr/>
      <dgm:t>
        <a:bodyPr/>
        <a:lstStyle/>
        <a:p>
          <a:endParaRPr lang="es-AR"/>
        </a:p>
      </dgm:t>
    </dgm:pt>
    <dgm:pt modelId="{03CBE4E8-5CAB-42C9-B241-3BBAB65EADD3}" type="pres">
      <dgm:prSet presAssocID="{3C6E8961-5539-49BA-9ECD-70B4A5235AEA}" presName="Name0" presStyleCnt="0">
        <dgm:presLayoutVars>
          <dgm:dir/>
          <dgm:resizeHandles val="exact"/>
        </dgm:presLayoutVars>
      </dgm:prSet>
      <dgm:spPr/>
    </dgm:pt>
    <dgm:pt modelId="{432057D1-6FCD-4024-B3CA-ACE30A64733D}" type="pres">
      <dgm:prSet presAssocID="{07CE998A-7E32-43F9-A614-A68E187CEBF2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BFE9C65F-6AEF-43C2-8B5C-69477301C960}" type="pres">
      <dgm:prSet presAssocID="{2083F096-06AB-4B0A-991D-41A54E3CBF53}" presName="sibTrans" presStyleLbl="sibTrans2D1" presStyleIdx="0" presStyleCnt="3"/>
      <dgm:spPr/>
      <dgm:t>
        <a:bodyPr/>
        <a:lstStyle/>
        <a:p>
          <a:endParaRPr lang="es-ES"/>
        </a:p>
      </dgm:t>
    </dgm:pt>
    <dgm:pt modelId="{FDCF37C7-F421-40F6-95F1-08508379596D}" type="pres">
      <dgm:prSet presAssocID="{2083F096-06AB-4B0A-991D-41A54E3CBF53}" presName="connectorText" presStyleLbl="sibTrans2D1" presStyleIdx="0" presStyleCnt="3"/>
      <dgm:spPr/>
      <dgm:t>
        <a:bodyPr/>
        <a:lstStyle/>
        <a:p>
          <a:endParaRPr lang="es-ES"/>
        </a:p>
      </dgm:t>
    </dgm:pt>
    <dgm:pt modelId="{EA342E45-A3B8-4D11-A20C-45A864FDA6A7}" type="pres">
      <dgm:prSet presAssocID="{7035B467-605F-441A-BEC9-2DB48D52D29B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0DF4D7F8-031E-47C2-AC45-04A6B9BEB640}" type="pres">
      <dgm:prSet presAssocID="{57AB435B-86F9-407F-9A36-BB94F26E71AE}" presName="sibTrans" presStyleLbl="sibTrans2D1" presStyleIdx="1" presStyleCnt="3"/>
      <dgm:spPr/>
      <dgm:t>
        <a:bodyPr/>
        <a:lstStyle/>
        <a:p>
          <a:endParaRPr lang="es-ES"/>
        </a:p>
      </dgm:t>
    </dgm:pt>
    <dgm:pt modelId="{F0AD05F8-5C25-48C8-A668-62086F2C27CC}" type="pres">
      <dgm:prSet presAssocID="{57AB435B-86F9-407F-9A36-BB94F26E71AE}" presName="connectorText" presStyleLbl="sibTrans2D1" presStyleIdx="1" presStyleCnt="3"/>
      <dgm:spPr/>
      <dgm:t>
        <a:bodyPr/>
        <a:lstStyle/>
        <a:p>
          <a:endParaRPr lang="es-ES"/>
        </a:p>
      </dgm:t>
    </dgm:pt>
    <dgm:pt modelId="{7B197100-8A56-4862-91B7-EC8F29D687F9}" type="pres">
      <dgm:prSet presAssocID="{7CA27F3B-0FC0-4416-9FD6-1C4309963A70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5F96B0E1-8393-4445-8D0E-C0F8C5564D61}" type="pres">
      <dgm:prSet presAssocID="{6ECFD60C-0061-44DA-844C-E90163478229}" presName="sibTrans" presStyleLbl="sibTrans2D1" presStyleIdx="2" presStyleCnt="3"/>
      <dgm:spPr/>
      <dgm:t>
        <a:bodyPr/>
        <a:lstStyle/>
        <a:p>
          <a:endParaRPr lang="es-ES"/>
        </a:p>
      </dgm:t>
    </dgm:pt>
    <dgm:pt modelId="{481E05B0-5985-416C-AD51-C80EE21587BC}" type="pres">
      <dgm:prSet presAssocID="{6ECFD60C-0061-44DA-844C-E90163478229}" presName="connectorText" presStyleLbl="sibTrans2D1" presStyleIdx="2" presStyleCnt="3"/>
      <dgm:spPr/>
      <dgm:t>
        <a:bodyPr/>
        <a:lstStyle/>
        <a:p>
          <a:endParaRPr lang="es-ES"/>
        </a:p>
      </dgm:t>
    </dgm:pt>
    <dgm:pt modelId="{F371A9B8-C4CE-49B9-9B48-AB4DB8C21453}" type="pres">
      <dgm:prSet presAssocID="{99BB5811-D43F-4BD8-BA0B-CB136177623E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FFC16337-37F0-4800-A627-73A49356A0BA}" type="presOf" srcId="{57AB435B-86F9-407F-9A36-BB94F26E71AE}" destId="{F0AD05F8-5C25-48C8-A668-62086F2C27CC}" srcOrd="1" destOrd="0" presId="urn:microsoft.com/office/officeart/2005/8/layout/process1"/>
    <dgm:cxn modelId="{E8C96464-6CA5-45BA-B241-F14700EC4739}" type="presOf" srcId="{3C6E8961-5539-49BA-9ECD-70B4A5235AEA}" destId="{03CBE4E8-5CAB-42C9-B241-3BBAB65EADD3}" srcOrd="0" destOrd="0" presId="urn:microsoft.com/office/officeart/2005/8/layout/process1"/>
    <dgm:cxn modelId="{7A84A15C-63A6-4A7E-8E66-14B3B5FF6B92}" type="presOf" srcId="{6ECFD60C-0061-44DA-844C-E90163478229}" destId="{5F96B0E1-8393-4445-8D0E-C0F8C5564D61}" srcOrd="0" destOrd="0" presId="urn:microsoft.com/office/officeart/2005/8/layout/process1"/>
    <dgm:cxn modelId="{20134E83-F6DD-4F8C-9F12-69E956FE1D94}" type="presOf" srcId="{2083F096-06AB-4B0A-991D-41A54E3CBF53}" destId="{BFE9C65F-6AEF-43C2-8B5C-69477301C960}" srcOrd="0" destOrd="0" presId="urn:microsoft.com/office/officeart/2005/8/layout/process1"/>
    <dgm:cxn modelId="{A47BE428-D214-4239-96DD-8C2C6E68F5F6}" type="presOf" srcId="{99BB5811-D43F-4BD8-BA0B-CB136177623E}" destId="{F371A9B8-C4CE-49B9-9B48-AB4DB8C21453}" srcOrd="0" destOrd="0" presId="urn:microsoft.com/office/officeart/2005/8/layout/process1"/>
    <dgm:cxn modelId="{236B154F-525D-4F86-978F-21F7A052930B}" type="presOf" srcId="{7035B467-605F-441A-BEC9-2DB48D52D29B}" destId="{EA342E45-A3B8-4D11-A20C-45A864FDA6A7}" srcOrd="0" destOrd="0" presId="urn:microsoft.com/office/officeart/2005/8/layout/process1"/>
    <dgm:cxn modelId="{6933512B-50C4-49D7-9C2A-49448525C6E0}" type="presOf" srcId="{7CA27F3B-0FC0-4416-9FD6-1C4309963A70}" destId="{7B197100-8A56-4862-91B7-EC8F29D687F9}" srcOrd="0" destOrd="0" presId="urn:microsoft.com/office/officeart/2005/8/layout/process1"/>
    <dgm:cxn modelId="{A8D8220B-8472-4FD7-A531-6C85B7BFBC61}" type="presOf" srcId="{57AB435B-86F9-407F-9A36-BB94F26E71AE}" destId="{0DF4D7F8-031E-47C2-AC45-04A6B9BEB640}" srcOrd="0" destOrd="0" presId="urn:microsoft.com/office/officeart/2005/8/layout/process1"/>
    <dgm:cxn modelId="{4A4DC3E1-D1A0-455D-8771-277792AE8FAC}" type="presOf" srcId="{2083F096-06AB-4B0A-991D-41A54E3CBF53}" destId="{FDCF37C7-F421-40F6-95F1-08508379596D}" srcOrd="1" destOrd="0" presId="urn:microsoft.com/office/officeart/2005/8/layout/process1"/>
    <dgm:cxn modelId="{D6065C5D-3BAA-471F-8F2F-6C2732562252}" srcId="{3C6E8961-5539-49BA-9ECD-70B4A5235AEA}" destId="{07CE998A-7E32-43F9-A614-A68E187CEBF2}" srcOrd="0" destOrd="0" parTransId="{B8D463A4-B28F-48B3-BA64-484EA975D391}" sibTransId="{2083F096-06AB-4B0A-991D-41A54E3CBF53}"/>
    <dgm:cxn modelId="{20655B1C-8F0B-4154-8C6C-F9056F8A1A9C}" type="presOf" srcId="{6ECFD60C-0061-44DA-844C-E90163478229}" destId="{481E05B0-5985-416C-AD51-C80EE21587BC}" srcOrd="1" destOrd="0" presId="urn:microsoft.com/office/officeart/2005/8/layout/process1"/>
    <dgm:cxn modelId="{3476A38A-64F5-4D9B-A792-345128E46FE5}" srcId="{3C6E8961-5539-49BA-9ECD-70B4A5235AEA}" destId="{99BB5811-D43F-4BD8-BA0B-CB136177623E}" srcOrd="3" destOrd="0" parTransId="{1FCAB905-47AD-461B-A34B-0A91CE0AF34F}" sibTransId="{0B6C7965-3FA8-4D42-BD79-85DF0FEC53DE}"/>
    <dgm:cxn modelId="{41C0BAFA-7B27-4A3B-BE97-FF918C4D712F}" srcId="{3C6E8961-5539-49BA-9ECD-70B4A5235AEA}" destId="{7CA27F3B-0FC0-4416-9FD6-1C4309963A70}" srcOrd="2" destOrd="0" parTransId="{FF32774B-8188-49FC-AE2D-694A9DBAB142}" sibTransId="{6ECFD60C-0061-44DA-844C-E90163478229}"/>
    <dgm:cxn modelId="{FBB4EB24-43C7-4CA5-8080-0273899805F3}" srcId="{3C6E8961-5539-49BA-9ECD-70B4A5235AEA}" destId="{7035B467-605F-441A-BEC9-2DB48D52D29B}" srcOrd="1" destOrd="0" parTransId="{FEAA7747-F6C2-445D-83DD-DAFECD111771}" sibTransId="{57AB435B-86F9-407F-9A36-BB94F26E71AE}"/>
    <dgm:cxn modelId="{0D12151E-C88E-4799-A402-D83E1C598E59}" type="presOf" srcId="{07CE998A-7E32-43F9-A614-A68E187CEBF2}" destId="{432057D1-6FCD-4024-B3CA-ACE30A64733D}" srcOrd="0" destOrd="0" presId="urn:microsoft.com/office/officeart/2005/8/layout/process1"/>
    <dgm:cxn modelId="{678113EE-9EB2-424F-98DE-5C316620DFC9}" type="presParOf" srcId="{03CBE4E8-5CAB-42C9-B241-3BBAB65EADD3}" destId="{432057D1-6FCD-4024-B3CA-ACE30A64733D}" srcOrd="0" destOrd="0" presId="urn:microsoft.com/office/officeart/2005/8/layout/process1"/>
    <dgm:cxn modelId="{8E4F43FE-2E09-4AB8-95E2-242690ED7CC2}" type="presParOf" srcId="{03CBE4E8-5CAB-42C9-B241-3BBAB65EADD3}" destId="{BFE9C65F-6AEF-43C2-8B5C-69477301C960}" srcOrd="1" destOrd="0" presId="urn:microsoft.com/office/officeart/2005/8/layout/process1"/>
    <dgm:cxn modelId="{E733ADBD-3666-4EB3-B6E7-5EFF607876D2}" type="presParOf" srcId="{BFE9C65F-6AEF-43C2-8B5C-69477301C960}" destId="{FDCF37C7-F421-40F6-95F1-08508379596D}" srcOrd="0" destOrd="0" presId="urn:microsoft.com/office/officeart/2005/8/layout/process1"/>
    <dgm:cxn modelId="{857DA356-1EA6-4547-944C-0BDA086D5D16}" type="presParOf" srcId="{03CBE4E8-5CAB-42C9-B241-3BBAB65EADD3}" destId="{EA342E45-A3B8-4D11-A20C-45A864FDA6A7}" srcOrd="2" destOrd="0" presId="urn:microsoft.com/office/officeart/2005/8/layout/process1"/>
    <dgm:cxn modelId="{0FEBFEE1-DF1B-4ED1-A904-6085E2A46A99}" type="presParOf" srcId="{03CBE4E8-5CAB-42C9-B241-3BBAB65EADD3}" destId="{0DF4D7F8-031E-47C2-AC45-04A6B9BEB640}" srcOrd="3" destOrd="0" presId="urn:microsoft.com/office/officeart/2005/8/layout/process1"/>
    <dgm:cxn modelId="{27CE58EB-05C1-43CC-8E68-8904F9AF97DE}" type="presParOf" srcId="{0DF4D7F8-031E-47C2-AC45-04A6B9BEB640}" destId="{F0AD05F8-5C25-48C8-A668-62086F2C27CC}" srcOrd="0" destOrd="0" presId="urn:microsoft.com/office/officeart/2005/8/layout/process1"/>
    <dgm:cxn modelId="{982D9081-9C8B-4055-9AA6-5240E0C90B30}" type="presParOf" srcId="{03CBE4E8-5CAB-42C9-B241-3BBAB65EADD3}" destId="{7B197100-8A56-4862-91B7-EC8F29D687F9}" srcOrd="4" destOrd="0" presId="urn:microsoft.com/office/officeart/2005/8/layout/process1"/>
    <dgm:cxn modelId="{466DCAF9-C4B7-4108-B2D8-73B3AE1068FA}" type="presParOf" srcId="{03CBE4E8-5CAB-42C9-B241-3BBAB65EADD3}" destId="{5F96B0E1-8393-4445-8D0E-C0F8C5564D61}" srcOrd="5" destOrd="0" presId="urn:microsoft.com/office/officeart/2005/8/layout/process1"/>
    <dgm:cxn modelId="{A9EEC823-5C9F-42C0-AD33-3757897F92CC}" type="presParOf" srcId="{5F96B0E1-8393-4445-8D0E-C0F8C5564D61}" destId="{481E05B0-5985-416C-AD51-C80EE21587BC}" srcOrd="0" destOrd="0" presId="urn:microsoft.com/office/officeart/2005/8/layout/process1"/>
    <dgm:cxn modelId="{FD73C128-AB38-4184-A2A0-092BBDAED44E}" type="presParOf" srcId="{03CBE4E8-5CAB-42C9-B241-3BBAB65EADD3}" destId="{F371A9B8-C4CE-49B9-9B48-AB4DB8C21453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BFBF352-DB9C-4292-A923-140836CC1B1E}" type="doc">
      <dgm:prSet loTypeId="urn:microsoft.com/office/officeart/2008/layout/HexagonCluster" loCatId="picture" qsTypeId="urn:microsoft.com/office/officeart/2005/8/quickstyle/simple2" qsCatId="simple" csTypeId="urn:microsoft.com/office/officeart/2005/8/colors/accent1_4" csCatId="accent1" phldr="1"/>
      <dgm:spPr/>
      <dgm:t>
        <a:bodyPr/>
        <a:lstStyle/>
        <a:p>
          <a:endParaRPr lang="es-ES"/>
        </a:p>
      </dgm:t>
    </dgm:pt>
    <dgm:pt modelId="{3B3A3108-BA17-442F-AF3E-1001FC38A157}">
      <dgm:prSet phldrT="[Texto]" custT="1"/>
      <dgm:spPr/>
      <dgm:t>
        <a:bodyPr/>
        <a:lstStyle/>
        <a:p>
          <a:r>
            <a:rPr lang="es-ES" sz="1200" dirty="0"/>
            <a:t>Desarrollar Software</a:t>
          </a:r>
        </a:p>
      </dgm:t>
    </dgm:pt>
    <dgm:pt modelId="{B0E04C5E-6A90-4975-86C9-CE7567BE79BA}" type="parTrans" cxnId="{F3DB6414-6218-430E-B9A2-D062AC7645C9}">
      <dgm:prSet/>
      <dgm:spPr/>
      <dgm:t>
        <a:bodyPr/>
        <a:lstStyle/>
        <a:p>
          <a:endParaRPr lang="es-ES" sz="1200"/>
        </a:p>
      </dgm:t>
    </dgm:pt>
    <dgm:pt modelId="{18A31B08-8512-4392-8072-8903EF6CA028}" type="sibTrans" cxnId="{F3DB6414-6218-430E-B9A2-D062AC7645C9}">
      <dgm:prSet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2000" r="-32000"/>
          </a:stretch>
        </a:blipFill>
      </dgm:spPr>
      <dgm:t>
        <a:bodyPr/>
        <a:lstStyle/>
        <a:p>
          <a:endParaRPr lang="es-ES" sz="1200"/>
        </a:p>
      </dgm:t>
    </dgm:pt>
    <dgm:pt modelId="{6ECC102A-0115-42B2-A0B6-A0BC9F2A13FB}">
      <dgm:prSet phldrT="[Texto]" custT="1"/>
      <dgm:spPr/>
      <dgm:t>
        <a:bodyPr/>
        <a:lstStyle/>
        <a:p>
          <a:r>
            <a:rPr lang="es-ES" sz="1200"/>
            <a:t>Estimar</a:t>
          </a:r>
        </a:p>
      </dgm:t>
    </dgm:pt>
    <dgm:pt modelId="{CBD5389D-717B-4823-BC60-3313A33D4C46}" type="parTrans" cxnId="{5B95F4EC-2A05-4A50-A68B-14F236F23432}">
      <dgm:prSet/>
      <dgm:spPr/>
      <dgm:t>
        <a:bodyPr/>
        <a:lstStyle/>
        <a:p>
          <a:endParaRPr lang="es-ES" sz="1200"/>
        </a:p>
      </dgm:t>
    </dgm:pt>
    <dgm:pt modelId="{44FF9A6A-9E43-4637-BBCA-12254E67B56D}" type="sibTrans" cxnId="{5B95F4EC-2A05-4A50-A68B-14F236F23432}">
      <dgm:prSet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1000" r="-21000"/>
          </a:stretch>
        </a:blipFill>
      </dgm:spPr>
      <dgm:t>
        <a:bodyPr/>
        <a:lstStyle/>
        <a:p>
          <a:endParaRPr lang="es-ES" sz="1200"/>
        </a:p>
      </dgm:t>
    </dgm:pt>
    <dgm:pt modelId="{830130B1-2DA1-4BD7-B4C8-CB9505549FFB}">
      <dgm:prSet phldrT="[Texto]" custT="1"/>
      <dgm:spPr/>
      <dgm:t>
        <a:bodyPr/>
        <a:lstStyle/>
        <a:p>
          <a:r>
            <a:rPr lang="es-ES" sz="1200"/>
            <a:t>Planificar</a:t>
          </a:r>
        </a:p>
      </dgm:t>
    </dgm:pt>
    <dgm:pt modelId="{226DA894-19E1-422E-AEE4-74478ED34955}" type="parTrans" cxnId="{CA7F46D0-14CB-4DE1-8AD0-4483F2A32A0E}">
      <dgm:prSet/>
      <dgm:spPr/>
      <dgm:t>
        <a:bodyPr/>
        <a:lstStyle/>
        <a:p>
          <a:endParaRPr lang="es-ES" sz="1200"/>
        </a:p>
      </dgm:t>
    </dgm:pt>
    <dgm:pt modelId="{A484EDB8-7D78-4986-AA09-71B622352DD8}" type="sibTrans" cxnId="{CA7F46D0-14CB-4DE1-8AD0-4483F2A32A0E}">
      <dgm:prSet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2000" r="-12000"/>
          </a:stretch>
        </a:blipFill>
      </dgm:spPr>
      <dgm:t>
        <a:bodyPr/>
        <a:lstStyle/>
        <a:p>
          <a:endParaRPr lang="es-ES" sz="1200"/>
        </a:p>
      </dgm:t>
    </dgm:pt>
    <dgm:pt modelId="{88D50DA8-72AA-46C1-8B26-888BB62CF229}">
      <dgm:prSet phldrT="[Texto]" custT="1"/>
      <dgm:spPr/>
      <dgm:t>
        <a:bodyPr/>
        <a:lstStyle/>
        <a:p>
          <a:r>
            <a:rPr lang="es-ES" sz="1200"/>
            <a:t>Diseñar</a:t>
          </a:r>
        </a:p>
      </dgm:t>
    </dgm:pt>
    <dgm:pt modelId="{80175A46-70B8-4C70-B91A-4C6DBABBCC4B}" type="parTrans" cxnId="{25A2A2F1-1805-4BD0-8403-C9D92AA9CF02}">
      <dgm:prSet/>
      <dgm:spPr/>
      <dgm:t>
        <a:bodyPr/>
        <a:lstStyle/>
        <a:p>
          <a:endParaRPr lang="es-ES" sz="1200"/>
        </a:p>
      </dgm:t>
    </dgm:pt>
    <dgm:pt modelId="{F3E21008-31E9-4191-BBD8-FFED49C8060C}" type="sibTrans" cxnId="{25A2A2F1-1805-4BD0-8403-C9D92AA9CF02}">
      <dgm:prSet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000" r="-5000"/>
          </a:stretch>
        </a:blipFill>
      </dgm:spPr>
      <dgm:t>
        <a:bodyPr/>
        <a:lstStyle/>
        <a:p>
          <a:endParaRPr lang="es-ES" sz="1200"/>
        </a:p>
      </dgm:t>
    </dgm:pt>
    <dgm:pt modelId="{DEA0DB9F-307E-4E05-950C-208B2086CA0D}">
      <dgm:prSet phldrT="[Texto]" custT="1"/>
      <dgm:spPr/>
      <dgm:t>
        <a:bodyPr/>
        <a:lstStyle/>
        <a:p>
          <a:r>
            <a:rPr lang="es-ES" sz="1200"/>
            <a:t>Programar</a:t>
          </a:r>
        </a:p>
      </dgm:t>
    </dgm:pt>
    <dgm:pt modelId="{53AFD5C9-716A-408F-BEEC-4E2887C4C87D}" type="parTrans" cxnId="{DBB8572A-0996-4227-9448-95AE56E2867F}">
      <dgm:prSet/>
      <dgm:spPr/>
      <dgm:t>
        <a:bodyPr/>
        <a:lstStyle/>
        <a:p>
          <a:endParaRPr lang="es-ES" sz="1200"/>
        </a:p>
      </dgm:t>
    </dgm:pt>
    <dgm:pt modelId="{AC78EFF6-19F7-4407-99D7-550E479DFD08}" type="sibTrans" cxnId="{DBB8572A-0996-4227-9448-95AE56E2867F}">
      <dgm:prSet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3000" r="-13000"/>
          </a:stretch>
        </a:blipFill>
      </dgm:spPr>
      <dgm:t>
        <a:bodyPr/>
        <a:lstStyle/>
        <a:p>
          <a:endParaRPr lang="es-ES" sz="1200"/>
        </a:p>
      </dgm:t>
    </dgm:pt>
    <dgm:pt modelId="{5FE3AFCB-D37F-4744-AB56-52FEDDF5C2C3}">
      <dgm:prSet phldrT="[Texto]" custT="1"/>
      <dgm:spPr/>
      <dgm:t>
        <a:bodyPr/>
        <a:lstStyle/>
        <a:p>
          <a:r>
            <a:rPr lang="es-ES" sz="1200"/>
            <a:t>Revisar Técnica-mente</a:t>
          </a:r>
        </a:p>
      </dgm:t>
    </dgm:pt>
    <dgm:pt modelId="{1496D5F2-79D0-4285-8FE4-8D1AD591AABF}" type="parTrans" cxnId="{D966590E-F96E-45FF-9664-9F9A999BC1F5}">
      <dgm:prSet/>
      <dgm:spPr/>
      <dgm:t>
        <a:bodyPr/>
        <a:lstStyle/>
        <a:p>
          <a:endParaRPr lang="es-ES" sz="1200"/>
        </a:p>
      </dgm:t>
    </dgm:pt>
    <dgm:pt modelId="{B14BDB27-390A-4D6E-BDED-1B5434A1CE5E}" type="sibTrans" cxnId="{D966590E-F96E-45FF-9664-9F9A999BC1F5}">
      <dgm:prSet/>
      <dgm:spPr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</dgm:spPr>
      <dgm:t>
        <a:bodyPr/>
        <a:lstStyle/>
        <a:p>
          <a:endParaRPr lang="es-ES" sz="1200"/>
        </a:p>
      </dgm:t>
    </dgm:pt>
    <dgm:pt modelId="{26E4D754-448F-4B90-9563-493BCC4C7E53}">
      <dgm:prSet phldrT="[Texto]" custT="1"/>
      <dgm:spPr/>
      <dgm:t>
        <a:bodyPr/>
        <a:lstStyle/>
        <a:p>
          <a:r>
            <a:rPr lang="es-ES" sz="1200"/>
            <a:t>Probar</a:t>
          </a:r>
        </a:p>
      </dgm:t>
    </dgm:pt>
    <dgm:pt modelId="{1CB1824C-42C2-45D9-9C4D-8D6DBA26FDC2}" type="parTrans" cxnId="{F52A9838-FCE7-473F-92C1-A08C737CC365}">
      <dgm:prSet/>
      <dgm:spPr/>
      <dgm:t>
        <a:bodyPr/>
        <a:lstStyle/>
        <a:p>
          <a:endParaRPr lang="es-ES" sz="1200"/>
        </a:p>
      </dgm:t>
    </dgm:pt>
    <dgm:pt modelId="{2E93BC22-8247-4874-BA46-4D1E08E8622B}" type="sibTrans" cxnId="{F52A9838-FCE7-473F-92C1-A08C737CC365}">
      <dgm:prSet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9000" r="-9000"/>
          </a:stretch>
        </a:blipFill>
      </dgm:spPr>
      <dgm:t>
        <a:bodyPr/>
        <a:lstStyle/>
        <a:p>
          <a:endParaRPr lang="es-ES" sz="1200"/>
        </a:p>
      </dgm:t>
    </dgm:pt>
    <dgm:pt modelId="{FC186CB7-1E4B-4EDD-9A03-4960F87D5B56}">
      <dgm:prSet phldrT="[Texto]" custT="1"/>
      <dgm:spPr/>
      <dgm:t>
        <a:bodyPr/>
        <a:lstStyle/>
        <a:p>
          <a:r>
            <a:rPr lang="es-ES" sz="1200"/>
            <a:t>Controlar Configura-ción</a:t>
          </a:r>
        </a:p>
      </dgm:t>
    </dgm:pt>
    <dgm:pt modelId="{1BCBB619-E51B-431B-B771-A16DFA40F352}" type="parTrans" cxnId="{7311C7B4-E4BF-473B-9169-1BB9DE914792}">
      <dgm:prSet/>
      <dgm:spPr/>
      <dgm:t>
        <a:bodyPr/>
        <a:lstStyle/>
        <a:p>
          <a:endParaRPr lang="es-ES" sz="1200"/>
        </a:p>
      </dgm:t>
    </dgm:pt>
    <dgm:pt modelId="{4ADD8FBD-CA1D-43EE-8107-EC2663890DCF}" type="sibTrans" cxnId="{7311C7B4-E4BF-473B-9169-1BB9DE914792}">
      <dgm:prSet/>
      <dgm:spPr>
        <a:blipFill>
          <a:blip xmlns:r="http://schemas.openxmlformats.org/officeDocument/2006/relationships"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6000" r="-26000"/>
          </a:stretch>
        </a:blipFill>
      </dgm:spPr>
      <dgm:t>
        <a:bodyPr/>
        <a:lstStyle/>
        <a:p>
          <a:endParaRPr lang="es-ES" sz="1200"/>
        </a:p>
      </dgm:t>
    </dgm:pt>
    <dgm:pt modelId="{0740FC37-C4EB-41E6-9665-CBCAC534A47F}">
      <dgm:prSet phldrT="[Texto]" custT="1"/>
      <dgm:spPr/>
      <dgm:t>
        <a:bodyPr/>
        <a:lstStyle/>
        <a:p>
          <a:r>
            <a:rPr lang="es-ES" sz="1200"/>
            <a:t>Monitorear y Controlar</a:t>
          </a:r>
        </a:p>
      </dgm:t>
    </dgm:pt>
    <dgm:pt modelId="{6E7DB7FD-72AF-4261-8ACF-68A6050E764A}" type="parTrans" cxnId="{4E3B5B65-E31A-4E76-8017-F6E4664A8980}">
      <dgm:prSet/>
      <dgm:spPr/>
      <dgm:t>
        <a:bodyPr/>
        <a:lstStyle/>
        <a:p>
          <a:endParaRPr lang="es-ES" sz="1200"/>
        </a:p>
      </dgm:t>
    </dgm:pt>
    <dgm:pt modelId="{8ACBEFFF-09AE-4FBE-91A7-A9E5BF624F58}" type="sibTrans" cxnId="{4E3B5B65-E31A-4E76-8017-F6E4664A8980}">
      <dgm:prSet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" r="-3000"/>
          </a:stretch>
        </a:blipFill>
      </dgm:spPr>
      <dgm:t>
        <a:bodyPr/>
        <a:lstStyle/>
        <a:p>
          <a:endParaRPr lang="es-ES" sz="1200"/>
        </a:p>
      </dgm:t>
    </dgm:pt>
    <dgm:pt modelId="{C8033FE8-6F95-44B6-97B2-83A35214A63B}">
      <dgm:prSet phldrT="[Texto]" custT="1"/>
      <dgm:spPr/>
      <dgm:t>
        <a:bodyPr/>
        <a:lstStyle/>
        <a:p>
          <a:r>
            <a:rPr lang="es-ES" sz="1200"/>
            <a:t>Recolectar Requeri-mientos</a:t>
          </a:r>
        </a:p>
      </dgm:t>
    </dgm:pt>
    <dgm:pt modelId="{A0E59549-F809-4F02-866F-7BA6491570AF}" type="parTrans" cxnId="{BB9FD176-DA47-4B90-9EDF-1285DBF3C45A}">
      <dgm:prSet/>
      <dgm:spPr/>
      <dgm:t>
        <a:bodyPr/>
        <a:lstStyle/>
        <a:p>
          <a:endParaRPr lang="es-ES" sz="1200"/>
        </a:p>
      </dgm:t>
    </dgm:pt>
    <dgm:pt modelId="{73153588-F271-4D6D-A027-EF26A4424B60}" type="sibTrans" cxnId="{BB9FD176-DA47-4B90-9EDF-1285DBF3C45A}">
      <dgm:prSet/>
      <dgm:spPr>
        <a:blipFill>
          <a:blip xmlns:r="http://schemas.openxmlformats.org/officeDocument/2006/relationships"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2000" r="-12000"/>
          </a:stretch>
        </a:blipFill>
      </dgm:spPr>
      <dgm:t>
        <a:bodyPr/>
        <a:lstStyle/>
        <a:p>
          <a:endParaRPr lang="es-ES" sz="1200"/>
        </a:p>
      </dgm:t>
    </dgm:pt>
    <dgm:pt modelId="{7A8A7FBE-4E34-4A36-8BEC-FA55F1FF9845}">
      <dgm:prSet phldrT="[Texto]" custT="1"/>
      <dgm:spPr/>
      <dgm:t>
        <a:bodyPr/>
        <a:lstStyle/>
        <a:p>
          <a:r>
            <a:rPr lang="es-ES" sz="1200"/>
            <a:t>Personas en el desarrollo de Software</a:t>
          </a:r>
        </a:p>
      </dgm:t>
    </dgm:pt>
    <dgm:pt modelId="{669F446C-D109-42D0-8373-DE8B534DE0C8}" type="parTrans" cxnId="{812B0808-36D6-4206-8C6D-BA41BC71A09F}">
      <dgm:prSet/>
      <dgm:spPr/>
      <dgm:t>
        <a:bodyPr/>
        <a:lstStyle/>
        <a:p>
          <a:endParaRPr lang="es-AR"/>
        </a:p>
      </dgm:t>
    </dgm:pt>
    <dgm:pt modelId="{5D5D5B5A-EEEC-41DF-86CD-D3B4579F5406}" type="sibTrans" cxnId="{812B0808-36D6-4206-8C6D-BA41BC71A09F}">
      <dgm:prSet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="" xmlns:a1611="http://schemas.microsoft.com/office/drawing/2016/11/main" r:id="rId12"/>
              </a:ext>
            </a:extLst>
          </a:blip>
          <a:srcRect/>
          <a:stretch>
            <a:fillRect l="-2000" r="-2000"/>
          </a:stretch>
        </a:blipFill>
      </dgm:spPr>
      <dgm:t>
        <a:bodyPr/>
        <a:lstStyle/>
        <a:p>
          <a:endParaRPr lang="es-AR"/>
        </a:p>
      </dgm:t>
    </dgm:pt>
    <dgm:pt modelId="{DB43268A-1915-4650-B1EE-702EEA6E6CBA}" type="pres">
      <dgm:prSet presAssocID="{1BFBF352-DB9C-4292-A923-140836CC1B1E}" presName="Name0" presStyleCnt="0">
        <dgm:presLayoutVars>
          <dgm:chMax val="21"/>
          <dgm:chPref val="21"/>
        </dgm:presLayoutVars>
      </dgm:prSet>
      <dgm:spPr/>
      <dgm:t>
        <a:bodyPr/>
        <a:lstStyle/>
        <a:p>
          <a:endParaRPr lang="es-ES"/>
        </a:p>
      </dgm:t>
    </dgm:pt>
    <dgm:pt modelId="{BB46A6E1-77FE-48D9-8EB2-73C2E6A2D4E8}" type="pres">
      <dgm:prSet presAssocID="{3B3A3108-BA17-442F-AF3E-1001FC38A157}" presName="text1" presStyleCnt="0"/>
      <dgm:spPr/>
    </dgm:pt>
    <dgm:pt modelId="{5C5C7307-98E0-487B-BA9F-D1614F0EB6B3}" type="pres">
      <dgm:prSet presAssocID="{3B3A3108-BA17-442F-AF3E-1001FC38A157}" presName="textRepeatNode" presStyleLbl="alignNode1" presStyleIdx="0" presStyleCnt="1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B19E3363-128D-4908-9AD2-A9EBAF3EC50F}" type="pres">
      <dgm:prSet presAssocID="{3B3A3108-BA17-442F-AF3E-1001FC38A157}" presName="textaccent1" presStyleCnt="0"/>
      <dgm:spPr/>
    </dgm:pt>
    <dgm:pt modelId="{29FAD63D-4EBA-45F3-ADD4-61695030A145}" type="pres">
      <dgm:prSet presAssocID="{3B3A3108-BA17-442F-AF3E-1001FC38A157}" presName="accentRepeatNode" presStyleLbl="solidAlignAcc1" presStyleIdx="0" presStyleCnt="22"/>
      <dgm:spPr/>
    </dgm:pt>
    <dgm:pt modelId="{7761380E-5AFE-45B5-8A79-A378B718CAEA}" type="pres">
      <dgm:prSet presAssocID="{18A31B08-8512-4392-8072-8903EF6CA028}" presName="image1" presStyleCnt="0"/>
      <dgm:spPr/>
    </dgm:pt>
    <dgm:pt modelId="{D17430B3-5B67-4788-978A-9FE1ED59A759}" type="pres">
      <dgm:prSet presAssocID="{18A31B08-8512-4392-8072-8903EF6CA028}" presName="imageRepeatNode" presStyleLbl="alignAcc1" presStyleIdx="0" presStyleCnt="11"/>
      <dgm:spPr/>
      <dgm:t>
        <a:bodyPr/>
        <a:lstStyle/>
        <a:p>
          <a:endParaRPr lang="es-ES"/>
        </a:p>
      </dgm:t>
    </dgm:pt>
    <dgm:pt modelId="{E7D05507-B5C8-4F74-9156-DF7134CB3E06}" type="pres">
      <dgm:prSet presAssocID="{18A31B08-8512-4392-8072-8903EF6CA028}" presName="imageaccent1" presStyleCnt="0"/>
      <dgm:spPr/>
    </dgm:pt>
    <dgm:pt modelId="{474B9E03-EFB4-45CB-8348-8FEC9D40B1FE}" type="pres">
      <dgm:prSet presAssocID="{18A31B08-8512-4392-8072-8903EF6CA028}" presName="accentRepeatNode" presStyleLbl="solidAlignAcc1" presStyleIdx="1" presStyleCnt="22"/>
      <dgm:spPr/>
    </dgm:pt>
    <dgm:pt modelId="{BC1D819B-5216-4C2E-8565-02F69B49B419}" type="pres">
      <dgm:prSet presAssocID="{7A8A7FBE-4E34-4A36-8BEC-FA55F1FF9845}" presName="text2" presStyleCnt="0"/>
      <dgm:spPr/>
    </dgm:pt>
    <dgm:pt modelId="{CD814A07-FB80-46DF-BC98-D6B0A19175F1}" type="pres">
      <dgm:prSet presAssocID="{7A8A7FBE-4E34-4A36-8BEC-FA55F1FF9845}" presName="textRepeatNode" presStyleLbl="alignNode1" presStyleIdx="1" presStyleCnt="1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7C55B854-7B58-4BC2-B9B4-ADEC7571CD5D}" type="pres">
      <dgm:prSet presAssocID="{7A8A7FBE-4E34-4A36-8BEC-FA55F1FF9845}" presName="textaccent2" presStyleCnt="0"/>
      <dgm:spPr/>
    </dgm:pt>
    <dgm:pt modelId="{E0222B9A-8E53-4B8F-B595-60BABC2E44B0}" type="pres">
      <dgm:prSet presAssocID="{7A8A7FBE-4E34-4A36-8BEC-FA55F1FF9845}" presName="accentRepeatNode" presStyleLbl="solidAlignAcc1" presStyleIdx="2" presStyleCnt="22"/>
      <dgm:spPr/>
    </dgm:pt>
    <dgm:pt modelId="{314DCA27-6CF7-45CC-B46A-6A4C08FA5569}" type="pres">
      <dgm:prSet presAssocID="{5D5D5B5A-EEEC-41DF-86CD-D3B4579F5406}" presName="image2" presStyleCnt="0"/>
      <dgm:spPr/>
    </dgm:pt>
    <dgm:pt modelId="{9DC5A784-D24D-40DE-ACDE-3AC0A868125A}" type="pres">
      <dgm:prSet presAssocID="{5D5D5B5A-EEEC-41DF-86CD-D3B4579F5406}" presName="imageRepeatNode" presStyleLbl="alignAcc1" presStyleIdx="1" presStyleCnt="11"/>
      <dgm:spPr/>
      <dgm:t>
        <a:bodyPr/>
        <a:lstStyle/>
        <a:p>
          <a:endParaRPr lang="es-ES"/>
        </a:p>
      </dgm:t>
    </dgm:pt>
    <dgm:pt modelId="{464FEF54-6402-41BC-A23C-12206CE7FD9C}" type="pres">
      <dgm:prSet presAssocID="{5D5D5B5A-EEEC-41DF-86CD-D3B4579F5406}" presName="imageaccent2" presStyleCnt="0"/>
      <dgm:spPr/>
    </dgm:pt>
    <dgm:pt modelId="{82949F96-27C0-48E9-B77F-A82733CFEE8D}" type="pres">
      <dgm:prSet presAssocID="{5D5D5B5A-EEEC-41DF-86CD-D3B4579F5406}" presName="accentRepeatNode" presStyleLbl="solidAlignAcc1" presStyleIdx="3" presStyleCnt="22"/>
      <dgm:spPr/>
    </dgm:pt>
    <dgm:pt modelId="{83E6D6E0-79C4-4576-B1CA-54C5F43F0825}" type="pres">
      <dgm:prSet presAssocID="{C8033FE8-6F95-44B6-97B2-83A35214A63B}" presName="text3" presStyleCnt="0"/>
      <dgm:spPr/>
    </dgm:pt>
    <dgm:pt modelId="{0A37703E-056D-41DB-9503-3A659A91E003}" type="pres">
      <dgm:prSet presAssocID="{C8033FE8-6F95-44B6-97B2-83A35214A63B}" presName="textRepeatNode" presStyleLbl="alignNode1" presStyleIdx="2" presStyleCnt="11" custScaleX="10159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8F499190-459F-4683-9DBC-C7401FBD6F85}" type="pres">
      <dgm:prSet presAssocID="{C8033FE8-6F95-44B6-97B2-83A35214A63B}" presName="textaccent3" presStyleCnt="0"/>
      <dgm:spPr/>
    </dgm:pt>
    <dgm:pt modelId="{F0B83FB4-96DC-477D-A15A-3223612DA34F}" type="pres">
      <dgm:prSet presAssocID="{C8033FE8-6F95-44B6-97B2-83A35214A63B}" presName="accentRepeatNode" presStyleLbl="solidAlignAcc1" presStyleIdx="4" presStyleCnt="22"/>
      <dgm:spPr/>
    </dgm:pt>
    <dgm:pt modelId="{1AF63763-AD10-473F-8BE5-B9C53B51251C}" type="pres">
      <dgm:prSet presAssocID="{73153588-F271-4D6D-A027-EF26A4424B60}" presName="image3" presStyleCnt="0"/>
      <dgm:spPr/>
    </dgm:pt>
    <dgm:pt modelId="{62C690B0-4485-45C7-8D05-1BECDC57F297}" type="pres">
      <dgm:prSet presAssocID="{73153588-F271-4D6D-A027-EF26A4424B60}" presName="imageRepeatNode" presStyleLbl="alignAcc1" presStyleIdx="2" presStyleCnt="11"/>
      <dgm:spPr/>
      <dgm:t>
        <a:bodyPr/>
        <a:lstStyle/>
        <a:p>
          <a:endParaRPr lang="es-ES"/>
        </a:p>
      </dgm:t>
    </dgm:pt>
    <dgm:pt modelId="{03930F79-4859-46DA-8375-B9DE44E6423F}" type="pres">
      <dgm:prSet presAssocID="{73153588-F271-4D6D-A027-EF26A4424B60}" presName="imageaccent3" presStyleCnt="0"/>
      <dgm:spPr/>
    </dgm:pt>
    <dgm:pt modelId="{41E38FA1-B850-4EC1-80C4-FA228683C8BE}" type="pres">
      <dgm:prSet presAssocID="{73153588-F271-4D6D-A027-EF26A4424B60}" presName="accentRepeatNode" presStyleLbl="solidAlignAcc1" presStyleIdx="5" presStyleCnt="22"/>
      <dgm:spPr/>
    </dgm:pt>
    <dgm:pt modelId="{23A4D29C-4562-4717-ACCA-091EE3015D30}" type="pres">
      <dgm:prSet presAssocID="{6ECC102A-0115-42B2-A0B6-A0BC9F2A13FB}" presName="text4" presStyleCnt="0"/>
      <dgm:spPr/>
    </dgm:pt>
    <dgm:pt modelId="{5A5099FA-A7DE-4909-87F2-56CE46DC5331}" type="pres">
      <dgm:prSet presAssocID="{6ECC102A-0115-42B2-A0B6-A0BC9F2A13FB}" presName="textRepeatNode" presStyleLbl="alignNode1" presStyleIdx="3" presStyleCnt="1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1B710B44-B9B6-4B53-B121-4B0AC4657CBD}" type="pres">
      <dgm:prSet presAssocID="{6ECC102A-0115-42B2-A0B6-A0BC9F2A13FB}" presName="textaccent4" presStyleCnt="0"/>
      <dgm:spPr/>
    </dgm:pt>
    <dgm:pt modelId="{1ECF6D60-805D-4BCC-A552-275BCA47D7C7}" type="pres">
      <dgm:prSet presAssocID="{6ECC102A-0115-42B2-A0B6-A0BC9F2A13FB}" presName="accentRepeatNode" presStyleLbl="solidAlignAcc1" presStyleIdx="6" presStyleCnt="22"/>
      <dgm:spPr/>
    </dgm:pt>
    <dgm:pt modelId="{7B0D9397-2512-49C4-BF6E-E0791196E398}" type="pres">
      <dgm:prSet presAssocID="{44FF9A6A-9E43-4637-BBCA-12254E67B56D}" presName="image4" presStyleCnt="0"/>
      <dgm:spPr/>
    </dgm:pt>
    <dgm:pt modelId="{96D3D84B-6C56-420C-99D3-01B3C856BF30}" type="pres">
      <dgm:prSet presAssocID="{44FF9A6A-9E43-4637-BBCA-12254E67B56D}" presName="imageRepeatNode" presStyleLbl="alignAcc1" presStyleIdx="3" presStyleCnt="11"/>
      <dgm:spPr/>
      <dgm:t>
        <a:bodyPr/>
        <a:lstStyle/>
        <a:p>
          <a:endParaRPr lang="es-ES"/>
        </a:p>
      </dgm:t>
    </dgm:pt>
    <dgm:pt modelId="{036A1BC3-0065-4D50-916C-B948AEAFCBA4}" type="pres">
      <dgm:prSet presAssocID="{44FF9A6A-9E43-4637-BBCA-12254E67B56D}" presName="imageaccent4" presStyleCnt="0"/>
      <dgm:spPr/>
    </dgm:pt>
    <dgm:pt modelId="{110B883A-7940-43F6-80E4-300B329B1EE4}" type="pres">
      <dgm:prSet presAssocID="{44FF9A6A-9E43-4637-BBCA-12254E67B56D}" presName="accentRepeatNode" presStyleLbl="solidAlignAcc1" presStyleIdx="7" presStyleCnt="22"/>
      <dgm:spPr/>
    </dgm:pt>
    <dgm:pt modelId="{FA1ADB0C-E4DA-48FB-9FF1-E2682A561EF1}" type="pres">
      <dgm:prSet presAssocID="{830130B1-2DA1-4BD7-B4C8-CB9505549FFB}" presName="text5" presStyleCnt="0"/>
      <dgm:spPr/>
    </dgm:pt>
    <dgm:pt modelId="{D882CA9C-9BDB-4BF6-B440-AAF3140186FC}" type="pres">
      <dgm:prSet presAssocID="{830130B1-2DA1-4BD7-B4C8-CB9505549FFB}" presName="textRepeatNode" presStyleLbl="alignNode1" presStyleIdx="4" presStyleCnt="1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2F383BD8-467A-4E06-A68A-5E11FF89C878}" type="pres">
      <dgm:prSet presAssocID="{830130B1-2DA1-4BD7-B4C8-CB9505549FFB}" presName="textaccent5" presStyleCnt="0"/>
      <dgm:spPr/>
    </dgm:pt>
    <dgm:pt modelId="{2F051260-E96D-4A06-A8C3-41A723DC3FCC}" type="pres">
      <dgm:prSet presAssocID="{830130B1-2DA1-4BD7-B4C8-CB9505549FFB}" presName="accentRepeatNode" presStyleLbl="solidAlignAcc1" presStyleIdx="8" presStyleCnt="22"/>
      <dgm:spPr/>
    </dgm:pt>
    <dgm:pt modelId="{6A50521E-AD69-4EBB-9D13-2CD386599ED6}" type="pres">
      <dgm:prSet presAssocID="{A484EDB8-7D78-4986-AA09-71B622352DD8}" presName="image5" presStyleCnt="0"/>
      <dgm:spPr/>
    </dgm:pt>
    <dgm:pt modelId="{3B38B353-19B4-48FF-8200-06AC44759761}" type="pres">
      <dgm:prSet presAssocID="{A484EDB8-7D78-4986-AA09-71B622352DD8}" presName="imageRepeatNode" presStyleLbl="alignAcc1" presStyleIdx="4" presStyleCnt="11"/>
      <dgm:spPr/>
      <dgm:t>
        <a:bodyPr/>
        <a:lstStyle/>
        <a:p>
          <a:endParaRPr lang="es-ES"/>
        </a:p>
      </dgm:t>
    </dgm:pt>
    <dgm:pt modelId="{19A6A257-65BB-4535-A82A-5B9B36ECBC7F}" type="pres">
      <dgm:prSet presAssocID="{A484EDB8-7D78-4986-AA09-71B622352DD8}" presName="imageaccent5" presStyleCnt="0"/>
      <dgm:spPr/>
    </dgm:pt>
    <dgm:pt modelId="{2EF1AF0E-FFCD-4776-B920-8B2276146C13}" type="pres">
      <dgm:prSet presAssocID="{A484EDB8-7D78-4986-AA09-71B622352DD8}" presName="accentRepeatNode" presStyleLbl="solidAlignAcc1" presStyleIdx="9" presStyleCnt="22"/>
      <dgm:spPr/>
    </dgm:pt>
    <dgm:pt modelId="{E8817E7E-4574-41AD-8B8A-92165EC8D7FE}" type="pres">
      <dgm:prSet presAssocID="{88D50DA8-72AA-46C1-8B26-888BB62CF229}" presName="text6" presStyleCnt="0"/>
      <dgm:spPr/>
    </dgm:pt>
    <dgm:pt modelId="{0BA15FAB-BCB9-4596-AF02-6DD8FB479D6E}" type="pres">
      <dgm:prSet presAssocID="{88D50DA8-72AA-46C1-8B26-888BB62CF229}" presName="textRepeatNode" presStyleLbl="alignNode1" presStyleIdx="5" presStyleCnt="1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29BC2979-6CB7-4F60-804B-2DA1D6155DD9}" type="pres">
      <dgm:prSet presAssocID="{88D50DA8-72AA-46C1-8B26-888BB62CF229}" presName="textaccent6" presStyleCnt="0"/>
      <dgm:spPr/>
    </dgm:pt>
    <dgm:pt modelId="{9EDC0EDF-0029-4DEF-9F18-87D11D0DAC10}" type="pres">
      <dgm:prSet presAssocID="{88D50DA8-72AA-46C1-8B26-888BB62CF229}" presName="accentRepeatNode" presStyleLbl="solidAlignAcc1" presStyleIdx="10" presStyleCnt="22"/>
      <dgm:spPr/>
    </dgm:pt>
    <dgm:pt modelId="{C5860332-C6D4-413B-85AD-C695FA4A5B43}" type="pres">
      <dgm:prSet presAssocID="{F3E21008-31E9-4191-BBD8-FFED49C8060C}" presName="image6" presStyleCnt="0"/>
      <dgm:spPr/>
    </dgm:pt>
    <dgm:pt modelId="{534F90E3-D7C3-4466-A47B-3C862FE7FD30}" type="pres">
      <dgm:prSet presAssocID="{F3E21008-31E9-4191-BBD8-FFED49C8060C}" presName="imageRepeatNode" presStyleLbl="alignAcc1" presStyleIdx="5" presStyleCnt="11"/>
      <dgm:spPr/>
      <dgm:t>
        <a:bodyPr/>
        <a:lstStyle/>
        <a:p>
          <a:endParaRPr lang="es-ES"/>
        </a:p>
      </dgm:t>
    </dgm:pt>
    <dgm:pt modelId="{93097BB1-DD97-4B0B-8905-208D7F5ED196}" type="pres">
      <dgm:prSet presAssocID="{F3E21008-31E9-4191-BBD8-FFED49C8060C}" presName="imageaccent6" presStyleCnt="0"/>
      <dgm:spPr/>
    </dgm:pt>
    <dgm:pt modelId="{F3EBA6C8-1175-4805-9F72-BF02270950F4}" type="pres">
      <dgm:prSet presAssocID="{F3E21008-31E9-4191-BBD8-FFED49C8060C}" presName="accentRepeatNode" presStyleLbl="solidAlignAcc1" presStyleIdx="11" presStyleCnt="22"/>
      <dgm:spPr/>
    </dgm:pt>
    <dgm:pt modelId="{2EC3C6E8-CC7E-43C2-B4B8-169EA689BA88}" type="pres">
      <dgm:prSet presAssocID="{DEA0DB9F-307E-4E05-950C-208B2086CA0D}" presName="text7" presStyleCnt="0"/>
      <dgm:spPr/>
    </dgm:pt>
    <dgm:pt modelId="{22B65D3A-D95E-4200-A630-3149C6AD188E}" type="pres">
      <dgm:prSet presAssocID="{DEA0DB9F-307E-4E05-950C-208B2086CA0D}" presName="textRepeatNode" presStyleLbl="alignNode1" presStyleIdx="6" presStyleCnt="1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0A051D2B-2CCE-485F-B758-6540195C7F6D}" type="pres">
      <dgm:prSet presAssocID="{DEA0DB9F-307E-4E05-950C-208B2086CA0D}" presName="textaccent7" presStyleCnt="0"/>
      <dgm:spPr/>
    </dgm:pt>
    <dgm:pt modelId="{DDE158DC-47BF-434F-96CB-A65FC4E36900}" type="pres">
      <dgm:prSet presAssocID="{DEA0DB9F-307E-4E05-950C-208B2086CA0D}" presName="accentRepeatNode" presStyleLbl="solidAlignAcc1" presStyleIdx="12" presStyleCnt="22"/>
      <dgm:spPr/>
    </dgm:pt>
    <dgm:pt modelId="{9AA949AD-9A9E-43B0-8D1C-2843CA71F498}" type="pres">
      <dgm:prSet presAssocID="{AC78EFF6-19F7-4407-99D7-550E479DFD08}" presName="image7" presStyleCnt="0"/>
      <dgm:spPr/>
    </dgm:pt>
    <dgm:pt modelId="{BBF44691-A527-4CC1-A5F0-1AAEAFCB22EF}" type="pres">
      <dgm:prSet presAssocID="{AC78EFF6-19F7-4407-99D7-550E479DFD08}" presName="imageRepeatNode" presStyleLbl="alignAcc1" presStyleIdx="6" presStyleCnt="11"/>
      <dgm:spPr/>
      <dgm:t>
        <a:bodyPr/>
        <a:lstStyle/>
        <a:p>
          <a:endParaRPr lang="es-ES"/>
        </a:p>
      </dgm:t>
    </dgm:pt>
    <dgm:pt modelId="{FD38837E-AB96-4FD7-9B73-E93A19FDA405}" type="pres">
      <dgm:prSet presAssocID="{AC78EFF6-19F7-4407-99D7-550E479DFD08}" presName="imageaccent7" presStyleCnt="0"/>
      <dgm:spPr/>
    </dgm:pt>
    <dgm:pt modelId="{F197A56C-C2EA-415D-B8F3-536D9873AC02}" type="pres">
      <dgm:prSet presAssocID="{AC78EFF6-19F7-4407-99D7-550E479DFD08}" presName="accentRepeatNode" presStyleLbl="solidAlignAcc1" presStyleIdx="13" presStyleCnt="22"/>
      <dgm:spPr/>
    </dgm:pt>
    <dgm:pt modelId="{1A425289-EC69-459F-B4E5-657FADBC6E5B}" type="pres">
      <dgm:prSet presAssocID="{5FE3AFCB-D37F-4744-AB56-52FEDDF5C2C3}" presName="text8" presStyleCnt="0"/>
      <dgm:spPr/>
    </dgm:pt>
    <dgm:pt modelId="{910BB3A9-0684-4B89-810A-FEB6593697A7}" type="pres">
      <dgm:prSet presAssocID="{5FE3AFCB-D37F-4744-AB56-52FEDDF5C2C3}" presName="textRepeatNode" presStyleLbl="alignNode1" presStyleIdx="7" presStyleCnt="1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6B82145E-C6B1-47BC-98EF-94036E67108D}" type="pres">
      <dgm:prSet presAssocID="{5FE3AFCB-D37F-4744-AB56-52FEDDF5C2C3}" presName="textaccent8" presStyleCnt="0"/>
      <dgm:spPr/>
    </dgm:pt>
    <dgm:pt modelId="{351C2DF2-2663-4AEF-90C8-6CD88FFC237F}" type="pres">
      <dgm:prSet presAssocID="{5FE3AFCB-D37F-4744-AB56-52FEDDF5C2C3}" presName="accentRepeatNode" presStyleLbl="solidAlignAcc1" presStyleIdx="14" presStyleCnt="22"/>
      <dgm:spPr/>
    </dgm:pt>
    <dgm:pt modelId="{483E04D5-074C-494D-A2F5-D6AD10B8D174}" type="pres">
      <dgm:prSet presAssocID="{B14BDB27-390A-4D6E-BDED-1B5434A1CE5E}" presName="image8" presStyleCnt="0"/>
      <dgm:spPr/>
    </dgm:pt>
    <dgm:pt modelId="{D7B2AB00-B731-4DB3-89B6-198D2BE9CC61}" type="pres">
      <dgm:prSet presAssocID="{B14BDB27-390A-4D6E-BDED-1B5434A1CE5E}" presName="imageRepeatNode" presStyleLbl="alignAcc1" presStyleIdx="7" presStyleCnt="11"/>
      <dgm:spPr/>
      <dgm:t>
        <a:bodyPr/>
        <a:lstStyle/>
        <a:p>
          <a:endParaRPr lang="es-ES"/>
        </a:p>
      </dgm:t>
    </dgm:pt>
    <dgm:pt modelId="{4501D3C2-8273-4F15-8DEA-F3B6ACA132AE}" type="pres">
      <dgm:prSet presAssocID="{B14BDB27-390A-4D6E-BDED-1B5434A1CE5E}" presName="imageaccent8" presStyleCnt="0"/>
      <dgm:spPr/>
    </dgm:pt>
    <dgm:pt modelId="{51A07044-85D0-42C8-BE08-4A18097691CB}" type="pres">
      <dgm:prSet presAssocID="{B14BDB27-390A-4D6E-BDED-1B5434A1CE5E}" presName="accentRepeatNode" presStyleLbl="solidAlignAcc1" presStyleIdx="15" presStyleCnt="22"/>
      <dgm:spPr/>
    </dgm:pt>
    <dgm:pt modelId="{49D2DDFD-5D2C-445A-AC7D-B6CE457BE830}" type="pres">
      <dgm:prSet presAssocID="{26E4D754-448F-4B90-9563-493BCC4C7E53}" presName="text9" presStyleCnt="0"/>
      <dgm:spPr/>
    </dgm:pt>
    <dgm:pt modelId="{B64DAA5E-A9F1-484E-A29F-8F33ECECF6DF}" type="pres">
      <dgm:prSet presAssocID="{26E4D754-448F-4B90-9563-493BCC4C7E53}" presName="textRepeatNode" presStyleLbl="alignNode1" presStyleIdx="8" presStyleCnt="1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748F88EA-A79C-4085-A7D9-94DD3A6ADF3E}" type="pres">
      <dgm:prSet presAssocID="{26E4D754-448F-4B90-9563-493BCC4C7E53}" presName="textaccent9" presStyleCnt="0"/>
      <dgm:spPr/>
    </dgm:pt>
    <dgm:pt modelId="{27491A4B-37F6-411F-88E4-28D6201AFFA3}" type="pres">
      <dgm:prSet presAssocID="{26E4D754-448F-4B90-9563-493BCC4C7E53}" presName="accentRepeatNode" presStyleLbl="solidAlignAcc1" presStyleIdx="16" presStyleCnt="22"/>
      <dgm:spPr/>
    </dgm:pt>
    <dgm:pt modelId="{0048B69D-827C-4C4C-AA86-2655EB7E225E}" type="pres">
      <dgm:prSet presAssocID="{2E93BC22-8247-4874-BA46-4D1E08E8622B}" presName="image9" presStyleCnt="0"/>
      <dgm:spPr/>
    </dgm:pt>
    <dgm:pt modelId="{BA4F907E-3CB8-4850-9072-ED47A0F7888B}" type="pres">
      <dgm:prSet presAssocID="{2E93BC22-8247-4874-BA46-4D1E08E8622B}" presName="imageRepeatNode" presStyleLbl="alignAcc1" presStyleIdx="8" presStyleCnt="11"/>
      <dgm:spPr/>
      <dgm:t>
        <a:bodyPr/>
        <a:lstStyle/>
        <a:p>
          <a:endParaRPr lang="es-ES"/>
        </a:p>
      </dgm:t>
    </dgm:pt>
    <dgm:pt modelId="{6E8632BB-FB80-4A1C-AEE0-938EA46681DE}" type="pres">
      <dgm:prSet presAssocID="{2E93BC22-8247-4874-BA46-4D1E08E8622B}" presName="imageaccent9" presStyleCnt="0"/>
      <dgm:spPr/>
    </dgm:pt>
    <dgm:pt modelId="{32F77F43-B5EB-4160-9B46-6F279442D601}" type="pres">
      <dgm:prSet presAssocID="{2E93BC22-8247-4874-BA46-4D1E08E8622B}" presName="accentRepeatNode" presStyleLbl="solidAlignAcc1" presStyleIdx="17" presStyleCnt="22"/>
      <dgm:spPr/>
    </dgm:pt>
    <dgm:pt modelId="{6B2A4676-E943-405E-ABAB-54BF8DDEF05A}" type="pres">
      <dgm:prSet presAssocID="{FC186CB7-1E4B-4EDD-9A03-4960F87D5B56}" presName="text10" presStyleCnt="0"/>
      <dgm:spPr/>
    </dgm:pt>
    <dgm:pt modelId="{3DFEAF15-65A2-4D55-BEDD-2413B7074CB5}" type="pres">
      <dgm:prSet presAssocID="{FC186CB7-1E4B-4EDD-9A03-4960F87D5B56}" presName="textRepeatNode" presStyleLbl="alignNode1" presStyleIdx="9" presStyleCnt="1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85D2F159-C00D-4682-B749-8EDAC932BB6D}" type="pres">
      <dgm:prSet presAssocID="{FC186CB7-1E4B-4EDD-9A03-4960F87D5B56}" presName="textaccent10" presStyleCnt="0"/>
      <dgm:spPr/>
    </dgm:pt>
    <dgm:pt modelId="{C50FC2A0-45BD-43A1-92D5-462C2FC42DC3}" type="pres">
      <dgm:prSet presAssocID="{FC186CB7-1E4B-4EDD-9A03-4960F87D5B56}" presName="accentRepeatNode" presStyleLbl="solidAlignAcc1" presStyleIdx="18" presStyleCnt="22"/>
      <dgm:spPr/>
    </dgm:pt>
    <dgm:pt modelId="{6133D0BC-FAA1-41AF-B138-45F61CEA59F1}" type="pres">
      <dgm:prSet presAssocID="{4ADD8FBD-CA1D-43EE-8107-EC2663890DCF}" presName="image10" presStyleCnt="0"/>
      <dgm:spPr/>
    </dgm:pt>
    <dgm:pt modelId="{4B12997E-F51E-4C8B-BA30-AEF34B611B41}" type="pres">
      <dgm:prSet presAssocID="{4ADD8FBD-CA1D-43EE-8107-EC2663890DCF}" presName="imageRepeatNode" presStyleLbl="alignAcc1" presStyleIdx="9" presStyleCnt="11"/>
      <dgm:spPr/>
      <dgm:t>
        <a:bodyPr/>
        <a:lstStyle/>
        <a:p>
          <a:endParaRPr lang="es-ES"/>
        </a:p>
      </dgm:t>
    </dgm:pt>
    <dgm:pt modelId="{3F217E3C-1665-4D33-AB0D-B6BFF6E1DC76}" type="pres">
      <dgm:prSet presAssocID="{4ADD8FBD-CA1D-43EE-8107-EC2663890DCF}" presName="imageaccent10" presStyleCnt="0"/>
      <dgm:spPr/>
    </dgm:pt>
    <dgm:pt modelId="{A940421A-0C17-40FF-A65B-CA34378BA3D1}" type="pres">
      <dgm:prSet presAssocID="{4ADD8FBD-CA1D-43EE-8107-EC2663890DCF}" presName="accentRepeatNode" presStyleLbl="solidAlignAcc1" presStyleIdx="19" presStyleCnt="22"/>
      <dgm:spPr/>
    </dgm:pt>
    <dgm:pt modelId="{59791C0C-B116-430D-9D5F-6442CFEE9F32}" type="pres">
      <dgm:prSet presAssocID="{0740FC37-C4EB-41E6-9665-CBCAC534A47F}" presName="text11" presStyleCnt="0"/>
      <dgm:spPr/>
    </dgm:pt>
    <dgm:pt modelId="{31C6C542-ADBA-4215-ADD2-5F9BDA89A82A}" type="pres">
      <dgm:prSet presAssocID="{0740FC37-C4EB-41E6-9665-CBCAC534A47F}" presName="textRepeatNode" presStyleLbl="alignNode1" presStyleIdx="10" presStyleCnt="1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5DCA1A75-61C8-4E33-B0DD-8892FB4DF2A3}" type="pres">
      <dgm:prSet presAssocID="{0740FC37-C4EB-41E6-9665-CBCAC534A47F}" presName="textaccent11" presStyleCnt="0"/>
      <dgm:spPr/>
    </dgm:pt>
    <dgm:pt modelId="{580D587E-4D75-4FD4-B40C-3F6E29935E70}" type="pres">
      <dgm:prSet presAssocID="{0740FC37-C4EB-41E6-9665-CBCAC534A47F}" presName="accentRepeatNode" presStyleLbl="solidAlignAcc1" presStyleIdx="20" presStyleCnt="22"/>
      <dgm:spPr/>
    </dgm:pt>
    <dgm:pt modelId="{C1AA2699-3984-4F4A-90DC-AFA5E92175E2}" type="pres">
      <dgm:prSet presAssocID="{8ACBEFFF-09AE-4FBE-91A7-A9E5BF624F58}" presName="image11" presStyleCnt="0"/>
      <dgm:spPr/>
    </dgm:pt>
    <dgm:pt modelId="{3827C24B-A611-46E1-B2A6-0C7B91F64037}" type="pres">
      <dgm:prSet presAssocID="{8ACBEFFF-09AE-4FBE-91A7-A9E5BF624F58}" presName="imageRepeatNode" presStyleLbl="alignAcc1" presStyleIdx="10" presStyleCnt="11"/>
      <dgm:spPr/>
      <dgm:t>
        <a:bodyPr/>
        <a:lstStyle/>
        <a:p>
          <a:endParaRPr lang="es-ES"/>
        </a:p>
      </dgm:t>
    </dgm:pt>
    <dgm:pt modelId="{F4F64238-2E2B-4387-BC01-49530C39CB70}" type="pres">
      <dgm:prSet presAssocID="{8ACBEFFF-09AE-4FBE-91A7-A9E5BF624F58}" presName="imageaccent11" presStyleCnt="0"/>
      <dgm:spPr/>
    </dgm:pt>
    <dgm:pt modelId="{DB738FE4-D8A1-4653-8D38-09A4FD9DC646}" type="pres">
      <dgm:prSet presAssocID="{8ACBEFFF-09AE-4FBE-91A7-A9E5BF624F58}" presName="accentRepeatNode" presStyleLbl="solidAlignAcc1" presStyleIdx="21" presStyleCnt="22"/>
      <dgm:spPr/>
    </dgm:pt>
  </dgm:ptLst>
  <dgm:cxnLst>
    <dgm:cxn modelId="{A1961C65-78FB-440A-96FA-00F9784749C8}" type="presOf" srcId="{4ADD8FBD-CA1D-43EE-8107-EC2663890DCF}" destId="{4B12997E-F51E-4C8B-BA30-AEF34B611B41}" srcOrd="0" destOrd="0" presId="urn:microsoft.com/office/officeart/2008/layout/HexagonCluster"/>
    <dgm:cxn modelId="{D966590E-F96E-45FF-9664-9F9A999BC1F5}" srcId="{1BFBF352-DB9C-4292-A923-140836CC1B1E}" destId="{5FE3AFCB-D37F-4744-AB56-52FEDDF5C2C3}" srcOrd="7" destOrd="0" parTransId="{1496D5F2-79D0-4285-8FE4-8D1AD591AABF}" sibTransId="{B14BDB27-390A-4D6E-BDED-1B5434A1CE5E}"/>
    <dgm:cxn modelId="{3BADF9F7-15E0-45B8-BB85-F08052BE2FA7}" type="presOf" srcId="{8ACBEFFF-09AE-4FBE-91A7-A9E5BF624F58}" destId="{3827C24B-A611-46E1-B2A6-0C7B91F64037}" srcOrd="0" destOrd="0" presId="urn:microsoft.com/office/officeart/2008/layout/HexagonCluster"/>
    <dgm:cxn modelId="{4E3B5B65-E31A-4E76-8017-F6E4664A8980}" srcId="{1BFBF352-DB9C-4292-A923-140836CC1B1E}" destId="{0740FC37-C4EB-41E6-9665-CBCAC534A47F}" srcOrd="10" destOrd="0" parTransId="{6E7DB7FD-72AF-4261-8ACF-68A6050E764A}" sibTransId="{8ACBEFFF-09AE-4FBE-91A7-A9E5BF624F58}"/>
    <dgm:cxn modelId="{BDF3D0E8-3BCD-4507-9C98-BFBE59C12D46}" type="presOf" srcId="{18A31B08-8512-4392-8072-8903EF6CA028}" destId="{D17430B3-5B67-4788-978A-9FE1ED59A759}" srcOrd="0" destOrd="0" presId="urn:microsoft.com/office/officeart/2008/layout/HexagonCluster"/>
    <dgm:cxn modelId="{6264F19E-D699-4FED-B2F4-FF9E636A71D9}" type="presOf" srcId="{7A8A7FBE-4E34-4A36-8BEC-FA55F1FF9845}" destId="{CD814A07-FB80-46DF-BC98-D6B0A19175F1}" srcOrd="0" destOrd="0" presId="urn:microsoft.com/office/officeart/2008/layout/HexagonCluster"/>
    <dgm:cxn modelId="{2949AC65-8BA9-48AD-9A31-E49E06559112}" type="presOf" srcId="{C8033FE8-6F95-44B6-97B2-83A35214A63B}" destId="{0A37703E-056D-41DB-9503-3A659A91E003}" srcOrd="0" destOrd="0" presId="urn:microsoft.com/office/officeart/2008/layout/HexagonCluster"/>
    <dgm:cxn modelId="{062D3675-BB2B-4B9F-94E1-0B3632B68A0F}" type="presOf" srcId="{88D50DA8-72AA-46C1-8B26-888BB62CF229}" destId="{0BA15FAB-BCB9-4596-AF02-6DD8FB479D6E}" srcOrd="0" destOrd="0" presId="urn:microsoft.com/office/officeart/2008/layout/HexagonCluster"/>
    <dgm:cxn modelId="{D336B8B0-94DC-4ED3-B476-839AF3372922}" type="presOf" srcId="{1BFBF352-DB9C-4292-A923-140836CC1B1E}" destId="{DB43268A-1915-4650-B1EE-702EEA6E6CBA}" srcOrd="0" destOrd="0" presId="urn:microsoft.com/office/officeart/2008/layout/HexagonCluster"/>
    <dgm:cxn modelId="{BB9FD176-DA47-4B90-9EDF-1285DBF3C45A}" srcId="{1BFBF352-DB9C-4292-A923-140836CC1B1E}" destId="{C8033FE8-6F95-44B6-97B2-83A35214A63B}" srcOrd="2" destOrd="0" parTransId="{A0E59549-F809-4F02-866F-7BA6491570AF}" sibTransId="{73153588-F271-4D6D-A027-EF26A4424B60}"/>
    <dgm:cxn modelId="{7B1CB3D1-09D8-41C6-9135-E9C2B71132CD}" type="presOf" srcId="{2E93BC22-8247-4874-BA46-4D1E08E8622B}" destId="{BA4F907E-3CB8-4850-9072-ED47A0F7888B}" srcOrd="0" destOrd="0" presId="urn:microsoft.com/office/officeart/2008/layout/HexagonCluster"/>
    <dgm:cxn modelId="{F52A9838-FCE7-473F-92C1-A08C737CC365}" srcId="{1BFBF352-DB9C-4292-A923-140836CC1B1E}" destId="{26E4D754-448F-4B90-9563-493BCC4C7E53}" srcOrd="8" destOrd="0" parTransId="{1CB1824C-42C2-45D9-9C4D-8D6DBA26FDC2}" sibTransId="{2E93BC22-8247-4874-BA46-4D1E08E8622B}"/>
    <dgm:cxn modelId="{94510CA9-DD19-43E7-B331-06A976C56976}" type="presOf" srcId="{44FF9A6A-9E43-4637-BBCA-12254E67B56D}" destId="{96D3D84B-6C56-420C-99D3-01B3C856BF30}" srcOrd="0" destOrd="0" presId="urn:microsoft.com/office/officeart/2008/layout/HexagonCluster"/>
    <dgm:cxn modelId="{979EB125-15F1-4813-AE54-83514BEC0059}" type="presOf" srcId="{FC186CB7-1E4B-4EDD-9A03-4960F87D5B56}" destId="{3DFEAF15-65A2-4D55-BEDD-2413B7074CB5}" srcOrd="0" destOrd="0" presId="urn:microsoft.com/office/officeart/2008/layout/HexagonCluster"/>
    <dgm:cxn modelId="{287C1426-A733-4443-AFF2-2FB7ED9857AE}" type="presOf" srcId="{830130B1-2DA1-4BD7-B4C8-CB9505549FFB}" destId="{D882CA9C-9BDB-4BF6-B440-AAF3140186FC}" srcOrd="0" destOrd="0" presId="urn:microsoft.com/office/officeart/2008/layout/HexagonCluster"/>
    <dgm:cxn modelId="{6EF20B5D-3205-41E4-B603-FDF0A140F4CC}" type="presOf" srcId="{3B3A3108-BA17-442F-AF3E-1001FC38A157}" destId="{5C5C7307-98E0-487B-BA9F-D1614F0EB6B3}" srcOrd="0" destOrd="0" presId="urn:microsoft.com/office/officeart/2008/layout/HexagonCluster"/>
    <dgm:cxn modelId="{C92CDCCD-F4E7-4631-912E-906B2C5063C7}" type="presOf" srcId="{B14BDB27-390A-4D6E-BDED-1B5434A1CE5E}" destId="{D7B2AB00-B731-4DB3-89B6-198D2BE9CC61}" srcOrd="0" destOrd="0" presId="urn:microsoft.com/office/officeart/2008/layout/HexagonCluster"/>
    <dgm:cxn modelId="{F3DB6414-6218-430E-B9A2-D062AC7645C9}" srcId="{1BFBF352-DB9C-4292-A923-140836CC1B1E}" destId="{3B3A3108-BA17-442F-AF3E-1001FC38A157}" srcOrd="0" destOrd="0" parTransId="{B0E04C5E-6A90-4975-86C9-CE7567BE79BA}" sibTransId="{18A31B08-8512-4392-8072-8903EF6CA028}"/>
    <dgm:cxn modelId="{E27374A4-F967-4053-8919-B3D8E4AC8DCC}" type="presOf" srcId="{AC78EFF6-19F7-4407-99D7-550E479DFD08}" destId="{BBF44691-A527-4CC1-A5F0-1AAEAFCB22EF}" srcOrd="0" destOrd="0" presId="urn:microsoft.com/office/officeart/2008/layout/HexagonCluster"/>
    <dgm:cxn modelId="{88314F82-3910-4AD6-BE33-C4854645D74E}" type="presOf" srcId="{DEA0DB9F-307E-4E05-950C-208B2086CA0D}" destId="{22B65D3A-D95E-4200-A630-3149C6AD188E}" srcOrd="0" destOrd="0" presId="urn:microsoft.com/office/officeart/2008/layout/HexagonCluster"/>
    <dgm:cxn modelId="{812B0808-36D6-4206-8C6D-BA41BC71A09F}" srcId="{1BFBF352-DB9C-4292-A923-140836CC1B1E}" destId="{7A8A7FBE-4E34-4A36-8BEC-FA55F1FF9845}" srcOrd="1" destOrd="0" parTransId="{669F446C-D109-42D0-8373-DE8B534DE0C8}" sibTransId="{5D5D5B5A-EEEC-41DF-86CD-D3B4579F5406}"/>
    <dgm:cxn modelId="{6EF52DAB-3662-43A8-B778-6C0AEAA67A3D}" type="presOf" srcId="{26E4D754-448F-4B90-9563-493BCC4C7E53}" destId="{B64DAA5E-A9F1-484E-A29F-8F33ECECF6DF}" srcOrd="0" destOrd="0" presId="urn:microsoft.com/office/officeart/2008/layout/HexagonCluster"/>
    <dgm:cxn modelId="{CA7F46D0-14CB-4DE1-8AD0-4483F2A32A0E}" srcId="{1BFBF352-DB9C-4292-A923-140836CC1B1E}" destId="{830130B1-2DA1-4BD7-B4C8-CB9505549FFB}" srcOrd="4" destOrd="0" parTransId="{226DA894-19E1-422E-AEE4-74478ED34955}" sibTransId="{A484EDB8-7D78-4986-AA09-71B622352DD8}"/>
    <dgm:cxn modelId="{291191F8-7259-40A7-9A60-D095572D0FB0}" type="presOf" srcId="{0740FC37-C4EB-41E6-9665-CBCAC534A47F}" destId="{31C6C542-ADBA-4215-ADD2-5F9BDA89A82A}" srcOrd="0" destOrd="0" presId="urn:microsoft.com/office/officeart/2008/layout/HexagonCluster"/>
    <dgm:cxn modelId="{7311C7B4-E4BF-473B-9169-1BB9DE914792}" srcId="{1BFBF352-DB9C-4292-A923-140836CC1B1E}" destId="{FC186CB7-1E4B-4EDD-9A03-4960F87D5B56}" srcOrd="9" destOrd="0" parTransId="{1BCBB619-E51B-431B-B771-A16DFA40F352}" sibTransId="{4ADD8FBD-CA1D-43EE-8107-EC2663890DCF}"/>
    <dgm:cxn modelId="{5B95F4EC-2A05-4A50-A68B-14F236F23432}" srcId="{1BFBF352-DB9C-4292-A923-140836CC1B1E}" destId="{6ECC102A-0115-42B2-A0B6-A0BC9F2A13FB}" srcOrd="3" destOrd="0" parTransId="{CBD5389D-717B-4823-BC60-3313A33D4C46}" sibTransId="{44FF9A6A-9E43-4637-BBCA-12254E67B56D}"/>
    <dgm:cxn modelId="{DBB8572A-0996-4227-9448-95AE56E2867F}" srcId="{1BFBF352-DB9C-4292-A923-140836CC1B1E}" destId="{DEA0DB9F-307E-4E05-950C-208B2086CA0D}" srcOrd="6" destOrd="0" parTransId="{53AFD5C9-716A-408F-BEEC-4E2887C4C87D}" sibTransId="{AC78EFF6-19F7-4407-99D7-550E479DFD08}"/>
    <dgm:cxn modelId="{7BC70398-95F5-4592-8F8F-90D6D89392CA}" type="presOf" srcId="{5D5D5B5A-EEEC-41DF-86CD-D3B4579F5406}" destId="{9DC5A784-D24D-40DE-ACDE-3AC0A868125A}" srcOrd="0" destOrd="0" presId="urn:microsoft.com/office/officeart/2008/layout/HexagonCluster"/>
    <dgm:cxn modelId="{7300D4E1-B490-4C7A-AE75-178F57AA8F6E}" type="presOf" srcId="{5FE3AFCB-D37F-4744-AB56-52FEDDF5C2C3}" destId="{910BB3A9-0684-4B89-810A-FEB6593697A7}" srcOrd="0" destOrd="0" presId="urn:microsoft.com/office/officeart/2008/layout/HexagonCluster"/>
    <dgm:cxn modelId="{25A2A2F1-1805-4BD0-8403-C9D92AA9CF02}" srcId="{1BFBF352-DB9C-4292-A923-140836CC1B1E}" destId="{88D50DA8-72AA-46C1-8B26-888BB62CF229}" srcOrd="5" destOrd="0" parTransId="{80175A46-70B8-4C70-B91A-4C6DBABBCC4B}" sibTransId="{F3E21008-31E9-4191-BBD8-FFED49C8060C}"/>
    <dgm:cxn modelId="{91CA0762-DC10-4576-9FC1-3E207F46D29C}" type="presOf" srcId="{A484EDB8-7D78-4986-AA09-71B622352DD8}" destId="{3B38B353-19B4-48FF-8200-06AC44759761}" srcOrd="0" destOrd="0" presId="urn:microsoft.com/office/officeart/2008/layout/HexagonCluster"/>
    <dgm:cxn modelId="{B6E1A59D-098E-4A81-B00A-08E23977730A}" type="presOf" srcId="{F3E21008-31E9-4191-BBD8-FFED49C8060C}" destId="{534F90E3-D7C3-4466-A47B-3C862FE7FD30}" srcOrd="0" destOrd="0" presId="urn:microsoft.com/office/officeart/2008/layout/HexagonCluster"/>
    <dgm:cxn modelId="{BA718CCC-683E-416E-B109-F388DCEC24FE}" type="presOf" srcId="{6ECC102A-0115-42B2-A0B6-A0BC9F2A13FB}" destId="{5A5099FA-A7DE-4909-87F2-56CE46DC5331}" srcOrd="0" destOrd="0" presId="urn:microsoft.com/office/officeart/2008/layout/HexagonCluster"/>
    <dgm:cxn modelId="{C202AD83-E96B-4E04-84A1-C3151E33DAC7}" type="presOf" srcId="{73153588-F271-4D6D-A027-EF26A4424B60}" destId="{62C690B0-4485-45C7-8D05-1BECDC57F297}" srcOrd="0" destOrd="0" presId="urn:microsoft.com/office/officeart/2008/layout/HexagonCluster"/>
    <dgm:cxn modelId="{390D98D7-35F8-458F-963D-1790D9A610E5}" type="presParOf" srcId="{DB43268A-1915-4650-B1EE-702EEA6E6CBA}" destId="{BB46A6E1-77FE-48D9-8EB2-73C2E6A2D4E8}" srcOrd="0" destOrd="0" presId="urn:microsoft.com/office/officeart/2008/layout/HexagonCluster"/>
    <dgm:cxn modelId="{802A2004-8D7C-402E-B813-138F47117901}" type="presParOf" srcId="{BB46A6E1-77FE-48D9-8EB2-73C2E6A2D4E8}" destId="{5C5C7307-98E0-487B-BA9F-D1614F0EB6B3}" srcOrd="0" destOrd="0" presId="urn:microsoft.com/office/officeart/2008/layout/HexagonCluster"/>
    <dgm:cxn modelId="{59E6C220-83C4-4DB8-9394-34187FDE4837}" type="presParOf" srcId="{DB43268A-1915-4650-B1EE-702EEA6E6CBA}" destId="{B19E3363-128D-4908-9AD2-A9EBAF3EC50F}" srcOrd="1" destOrd="0" presId="urn:microsoft.com/office/officeart/2008/layout/HexagonCluster"/>
    <dgm:cxn modelId="{FDB3E3C7-E983-4957-B3DE-055A9768D460}" type="presParOf" srcId="{B19E3363-128D-4908-9AD2-A9EBAF3EC50F}" destId="{29FAD63D-4EBA-45F3-ADD4-61695030A145}" srcOrd="0" destOrd="0" presId="urn:microsoft.com/office/officeart/2008/layout/HexagonCluster"/>
    <dgm:cxn modelId="{02C444B7-545D-4302-B1B6-2236801C71AB}" type="presParOf" srcId="{DB43268A-1915-4650-B1EE-702EEA6E6CBA}" destId="{7761380E-5AFE-45B5-8A79-A378B718CAEA}" srcOrd="2" destOrd="0" presId="urn:microsoft.com/office/officeart/2008/layout/HexagonCluster"/>
    <dgm:cxn modelId="{8EF0A860-D339-4B20-95DF-09ED3EA306F1}" type="presParOf" srcId="{7761380E-5AFE-45B5-8A79-A378B718CAEA}" destId="{D17430B3-5B67-4788-978A-9FE1ED59A759}" srcOrd="0" destOrd="0" presId="urn:microsoft.com/office/officeart/2008/layout/HexagonCluster"/>
    <dgm:cxn modelId="{5542E284-0D89-47A7-AF4F-CC72CC144781}" type="presParOf" srcId="{DB43268A-1915-4650-B1EE-702EEA6E6CBA}" destId="{E7D05507-B5C8-4F74-9156-DF7134CB3E06}" srcOrd="3" destOrd="0" presId="urn:microsoft.com/office/officeart/2008/layout/HexagonCluster"/>
    <dgm:cxn modelId="{1BCAB61D-FA1F-41F2-BD10-1CB7B558E2DD}" type="presParOf" srcId="{E7D05507-B5C8-4F74-9156-DF7134CB3E06}" destId="{474B9E03-EFB4-45CB-8348-8FEC9D40B1FE}" srcOrd="0" destOrd="0" presId="urn:microsoft.com/office/officeart/2008/layout/HexagonCluster"/>
    <dgm:cxn modelId="{9403D690-C08E-4D03-99EC-E582B502700F}" type="presParOf" srcId="{DB43268A-1915-4650-B1EE-702EEA6E6CBA}" destId="{BC1D819B-5216-4C2E-8565-02F69B49B419}" srcOrd="4" destOrd="0" presId="urn:microsoft.com/office/officeart/2008/layout/HexagonCluster"/>
    <dgm:cxn modelId="{FB482461-76BC-447E-85F5-2F405C9D0FC8}" type="presParOf" srcId="{BC1D819B-5216-4C2E-8565-02F69B49B419}" destId="{CD814A07-FB80-46DF-BC98-D6B0A19175F1}" srcOrd="0" destOrd="0" presId="urn:microsoft.com/office/officeart/2008/layout/HexagonCluster"/>
    <dgm:cxn modelId="{BA537FBC-4E40-42EB-89C1-AD24C609D48A}" type="presParOf" srcId="{DB43268A-1915-4650-B1EE-702EEA6E6CBA}" destId="{7C55B854-7B58-4BC2-B9B4-ADEC7571CD5D}" srcOrd="5" destOrd="0" presId="urn:microsoft.com/office/officeart/2008/layout/HexagonCluster"/>
    <dgm:cxn modelId="{66486AF3-084E-40A1-A5C5-811CB665DC94}" type="presParOf" srcId="{7C55B854-7B58-4BC2-B9B4-ADEC7571CD5D}" destId="{E0222B9A-8E53-4B8F-B595-60BABC2E44B0}" srcOrd="0" destOrd="0" presId="urn:microsoft.com/office/officeart/2008/layout/HexagonCluster"/>
    <dgm:cxn modelId="{5DFE4823-F37E-466D-B6BB-271D24191AE0}" type="presParOf" srcId="{DB43268A-1915-4650-B1EE-702EEA6E6CBA}" destId="{314DCA27-6CF7-45CC-B46A-6A4C08FA5569}" srcOrd="6" destOrd="0" presId="urn:microsoft.com/office/officeart/2008/layout/HexagonCluster"/>
    <dgm:cxn modelId="{2045C00C-B10B-4A64-9927-BF104A4BC739}" type="presParOf" srcId="{314DCA27-6CF7-45CC-B46A-6A4C08FA5569}" destId="{9DC5A784-D24D-40DE-ACDE-3AC0A868125A}" srcOrd="0" destOrd="0" presId="urn:microsoft.com/office/officeart/2008/layout/HexagonCluster"/>
    <dgm:cxn modelId="{6BD6ECA1-6CD2-4C59-85FC-DFB968A10F00}" type="presParOf" srcId="{DB43268A-1915-4650-B1EE-702EEA6E6CBA}" destId="{464FEF54-6402-41BC-A23C-12206CE7FD9C}" srcOrd="7" destOrd="0" presId="urn:microsoft.com/office/officeart/2008/layout/HexagonCluster"/>
    <dgm:cxn modelId="{22DF48D2-B26B-44AC-B35F-D68AB73A2783}" type="presParOf" srcId="{464FEF54-6402-41BC-A23C-12206CE7FD9C}" destId="{82949F96-27C0-48E9-B77F-A82733CFEE8D}" srcOrd="0" destOrd="0" presId="urn:microsoft.com/office/officeart/2008/layout/HexagonCluster"/>
    <dgm:cxn modelId="{3060AAFB-E6DA-4368-A6A7-3CFFF5C88D5E}" type="presParOf" srcId="{DB43268A-1915-4650-B1EE-702EEA6E6CBA}" destId="{83E6D6E0-79C4-4576-B1CA-54C5F43F0825}" srcOrd="8" destOrd="0" presId="urn:microsoft.com/office/officeart/2008/layout/HexagonCluster"/>
    <dgm:cxn modelId="{37F09BD3-BB93-431A-A3B5-8C6E3C770C04}" type="presParOf" srcId="{83E6D6E0-79C4-4576-B1CA-54C5F43F0825}" destId="{0A37703E-056D-41DB-9503-3A659A91E003}" srcOrd="0" destOrd="0" presId="urn:microsoft.com/office/officeart/2008/layout/HexagonCluster"/>
    <dgm:cxn modelId="{51716624-959F-49F2-92D2-08C2D72D8404}" type="presParOf" srcId="{DB43268A-1915-4650-B1EE-702EEA6E6CBA}" destId="{8F499190-459F-4683-9DBC-C7401FBD6F85}" srcOrd="9" destOrd="0" presId="urn:microsoft.com/office/officeart/2008/layout/HexagonCluster"/>
    <dgm:cxn modelId="{176BB89D-904D-470F-A851-C6A00573C093}" type="presParOf" srcId="{8F499190-459F-4683-9DBC-C7401FBD6F85}" destId="{F0B83FB4-96DC-477D-A15A-3223612DA34F}" srcOrd="0" destOrd="0" presId="urn:microsoft.com/office/officeart/2008/layout/HexagonCluster"/>
    <dgm:cxn modelId="{0CF4BF34-83DC-4A7C-97E6-9406B8FCC67F}" type="presParOf" srcId="{DB43268A-1915-4650-B1EE-702EEA6E6CBA}" destId="{1AF63763-AD10-473F-8BE5-B9C53B51251C}" srcOrd="10" destOrd="0" presId="urn:microsoft.com/office/officeart/2008/layout/HexagonCluster"/>
    <dgm:cxn modelId="{EF7AFC8A-4B23-425A-B23C-C781222D1855}" type="presParOf" srcId="{1AF63763-AD10-473F-8BE5-B9C53B51251C}" destId="{62C690B0-4485-45C7-8D05-1BECDC57F297}" srcOrd="0" destOrd="0" presId="urn:microsoft.com/office/officeart/2008/layout/HexagonCluster"/>
    <dgm:cxn modelId="{F497252D-4BBF-4E6A-BBAC-EF239D9707F4}" type="presParOf" srcId="{DB43268A-1915-4650-B1EE-702EEA6E6CBA}" destId="{03930F79-4859-46DA-8375-B9DE44E6423F}" srcOrd="11" destOrd="0" presId="urn:microsoft.com/office/officeart/2008/layout/HexagonCluster"/>
    <dgm:cxn modelId="{7B193602-5A92-4239-9A2E-3A2DD21AE469}" type="presParOf" srcId="{03930F79-4859-46DA-8375-B9DE44E6423F}" destId="{41E38FA1-B850-4EC1-80C4-FA228683C8BE}" srcOrd="0" destOrd="0" presId="urn:microsoft.com/office/officeart/2008/layout/HexagonCluster"/>
    <dgm:cxn modelId="{5FE8A6F9-404F-434C-86B1-9AD48310955C}" type="presParOf" srcId="{DB43268A-1915-4650-B1EE-702EEA6E6CBA}" destId="{23A4D29C-4562-4717-ACCA-091EE3015D30}" srcOrd="12" destOrd="0" presId="urn:microsoft.com/office/officeart/2008/layout/HexagonCluster"/>
    <dgm:cxn modelId="{D786CE11-F7DB-4F78-842C-CC75D9C89AD0}" type="presParOf" srcId="{23A4D29C-4562-4717-ACCA-091EE3015D30}" destId="{5A5099FA-A7DE-4909-87F2-56CE46DC5331}" srcOrd="0" destOrd="0" presId="urn:microsoft.com/office/officeart/2008/layout/HexagonCluster"/>
    <dgm:cxn modelId="{D977AD6E-1C9D-4C9D-B067-7E717093D7A6}" type="presParOf" srcId="{DB43268A-1915-4650-B1EE-702EEA6E6CBA}" destId="{1B710B44-B9B6-4B53-B121-4B0AC4657CBD}" srcOrd="13" destOrd="0" presId="urn:microsoft.com/office/officeart/2008/layout/HexagonCluster"/>
    <dgm:cxn modelId="{4C787102-AECE-4CFD-B285-B6993B973E9D}" type="presParOf" srcId="{1B710B44-B9B6-4B53-B121-4B0AC4657CBD}" destId="{1ECF6D60-805D-4BCC-A552-275BCA47D7C7}" srcOrd="0" destOrd="0" presId="urn:microsoft.com/office/officeart/2008/layout/HexagonCluster"/>
    <dgm:cxn modelId="{FFA0B6E7-2FC2-4723-8791-C090398D8E37}" type="presParOf" srcId="{DB43268A-1915-4650-B1EE-702EEA6E6CBA}" destId="{7B0D9397-2512-49C4-BF6E-E0791196E398}" srcOrd="14" destOrd="0" presId="urn:microsoft.com/office/officeart/2008/layout/HexagonCluster"/>
    <dgm:cxn modelId="{772A5DF2-0127-44CC-BBB2-958EA46728CE}" type="presParOf" srcId="{7B0D9397-2512-49C4-BF6E-E0791196E398}" destId="{96D3D84B-6C56-420C-99D3-01B3C856BF30}" srcOrd="0" destOrd="0" presId="urn:microsoft.com/office/officeart/2008/layout/HexagonCluster"/>
    <dgm:cxn modelId="{57EFD48A-770F-407C-844A-0252C6587869}" type="presParOf" srcId="{DB43268A-1915-4650-B1EE-702EEA6E6CBA}" destId="{036A1BC3-0065-4D50-916C-B948AEAFCBA4}" srcOrd="15" destOrd="0" presId="urn:microsoft.com/office/officeart/2008/layout/HexagonCluster"/>
    <dgm:cxn modelId="{610617BF-248C-4804-AA3A-7F41ACEA6CB0}" type="presParOf" srcId="{036A1BC3-0065-4D50-916C-B948AEAFCBA4}" destId="{110B883A-7940-43F6-80E4-300B329B1EE4}" srcOrd="0" destOrd="0" presId="urn:microsoft.com/office/officeart/2008/layout/HexagonCluster"/>
    <dgm:cxn modelId="{441742A2-290D-43A5-98CC-59C2DAF120CB}" type="presParOf" srcId="{DB43268A-1915-4650-B1EE-702EEA6E6CBA}" destId="{FA1ADB0C-E4DA-48FB-9FF1-E2682A561EF1}" srcOrd="16" destOrd="0" presId="urn:microsoft.com/office/officeart/2008/layout/HexagonCluster"/>
    <dgm:cxn modelId="{5D981C17-542A-490C-B6C6-4FC9475BAC73}" type="presParOf" srcId="{FA1ADB0C-E4DA-48FB-9FF1-E2682A561EF1}" destId="{D882CA9C-9BDB-4BF6-B440-AAF3140186FC}" srcOrd="0" destOrd="0" presId="urn:microsoft.com/office/officeart/2008/layout/HexagonCluster"/>
    <dgm:cxn modelId="{2E2D6D7F-8FEF-4DF5-9E42-65E594C64430}" type="presParOf" srcId="{DB43268A-1915-4650-B1EE-702EEA6E6CBA}" destId="{2F383BD8-467A-4E06-A68A-5E11FF89C878}" srcOrd="17" destOrd="0" presId="urn:microsoft.com/office/officeart/2008/layout/HexagonCluster"/>
    <dgm:cxn modelId="{199EBFEB-7F82-422F-9969-666F1F50D2F5}" type="presParOf" srcId="{2F383BD8-467A-4E06-A68A-5E11FF89C878}" destId="{2F051260-E96D-4A06-A8C3-41A723DC3FCC}" srcOrd="0" destOrd="0" presId="urn:microsoft.com/office/officeart/2008/layout/HexagonCluster"/>
    <dgm:cxn modelId="{614CA836-6E35-4B43-BE14-95D35CCE6B99}" type="presParOf" srcId="{DB43268A-1915-4650-B1EE-702EEA6E6CBA}" destId="{6A50521E-AD69-4EBB-9D13-2CD386599ED6}" srcOrd="18" destOrd="0" presId="urn:microsoft.com/office/officeart/2008/layout/HexagonCluster"/>
    <dgm:cxn modelId="{EB7C9EE9-6B58-4A09-8416-50203D05839D}" type="presParOf" srcId="{6A50521E-AD69-4EBB-9D13-2CD386599ED6}" destId="{3B38B353-19B4-48FF-8200-06AC44759761}" srcOrd="0" destOrd="0" presId="urn:microsoft.com/office/officeart/2008/layout/HexagonCluster"/>
    <dgm:cxn modelId="{1D3A80D3-8815-4F7D-95D5-B64EA0958D56}" type="presParOf" srcId="{DB43268A-1915-4650-B1EE-702EEA6E6CBA}" destId="{19A6A257-65BB-4535-A82A-5B9B36ECBC7F}" srcOrd="19" destOrd="0" presId="urn:microsoft.com/office/officeart/2008/layout/HexagonCluster"/>
    <dgm:cxn modelId="{037B3D78-0635-4503-8CF2-15C803499664}" type="presParOf" srcId="{19A6A257-65BB-4535-A82A-5B9B36ECBC7F}" destId="{2EF1AF0E-FFCD-4776-B920-8B2276146C13}" srcOrd="0" destOrd="0" presId="urn:microsoft.com/office/officeart/2008/layout/HexagonCluster"/>
    <dgm:cxn modelId="{70A95DD6-4BBB-449A-8F4B-92593BFD167D}" type="presParOf" srcId="{DB43268A-1915-4650-B1EE-702EEA6E6CBA}" destId="{E8817E7E-4574-41AD-8B8A-92165EC8D7FE}" srcOrd="20" destOrd="0" presId="urn:microsoft.com/office/officeart/2008/layout/HexagonCluster"/>
    <dgm:cxn modelId="{9FDA5A4C-CD2C-4B5A-85E4-64DAB0BC0538}" type="presParOf" srcId="{E8817E7E-4574-41AD-8B8A-92165EC8D7FE}" destId="{0BA15FAB-BCB9-4596-AF02-6DD8FB479D6E}" srcOrd="0" destOrd="0" presId="urn:microsoft.com/office/officeart/2008/layout/HexagonCluster"/>
    <dgm:cxn modelId="{934C066F-A742-401E-82F9-058B9723EA9D}" type="presParOf" srcId="{DB43268A-1915-4650-B1EE-702EEA6E6CBA}" destId="{29BC2979-6CB7-4F60-804B-2DA1D6155DD9}" srcOrd="21" destOrd="0" presId="urn:microsoft.com/office/officeart/2008/layout/HexagonCluster"/>
    <dgm:cxn modelId="{FFEFDE18-22A2-4242-B695-3D82536C8D02}" type="presParOf" srcId="{29BC2979-6CB7-4F60-804B-2DA1D6155DD9}" destId="{9EDC0EDF-0029-4DEF-9F18-87D11D0DAC10}" srcOrd="0" destOrd="0" presId="urn:microsoft.com/office/officeart/2008/layout/HexagonCluster"/>
    <dgm:cxn modelId="{4EDCBF45-54D3-4BD1-AC1B-826270297157}" type="presParOf" srcId="{DB43268A-1915-4650-B1EE-702EEA6E6CBA}" destId="{C5860332-C6D4-413B-85AD-C695FA4A5B43}" srcOrd="22" destOrd="0" presId="urn:microsoft.com/office/officeart/2008/layout/HexagonCluster"/>
    <dgm:cxn modelId="{A1EBA13D-219C-475D-8161-B687693AEAD1}" type="presParOf" srcId="{C5860332-C6D4-413B-85AD-C695FA4A5B43}" destId="{534F90E3-D7C3-4466-A47B-3C862FE7FD30}" srcOrd="0" destOrd="0" presId="urn:microsoft.com/office/officeart/2008/layout/HexagonCluster"/>
    <dgm:cxn modelId="{932626C0-3A38-472E-90F4-8CD62CF36CDD}" type="presParOf" srcId="{DB43268A-1915-4650-B1EE-702EEA6E6CBA}" destId="{93097BB1-DD97-4B0B-8905-208D7F5ED196}" srcOrd="23" destOrd="0" presId="urn:microsoft.com/office/officeart/2008/layout/HexagonCluster"/>
    <dgm:cxn modelId="{DF1252A2-C02C-49EB-923E-CE63C920CBC6}" type="presParOf" srcId="{93097BB1-DD97-4B0B-8905-208D7F5ED196}" destId="{F3EBA6C8-1175-4805-9F72-BF02270950F4}" srcOrd="0" destOrd="0" presId="urn:microsoft.com/office/officeart/2008/layout/HexagonCluster"/>
    <dgm:cxn modelId="{3B808934-34ED-47DE-9E07-029BC3E1DAD5}" type="presParOf" srcId="{DB43268A-1915-4650-B1EE-702EEA6E6CBA}" destId="{2EC3C6E8-CC7E-43C2-B4B8-169EA689BA88}" srcOrd="24" destOrd="0" presId="urn:microsoft.com/office/officeart/2008/layout/HexagonCluster"/>
    <dgm:cxn modelId="{FD687163-ED4C-4027-A56D-6EFC60E18787}" type="presParOf" srcId="{2EC3C6E8-CC7E-43C2-B4B8-169EA689BA88}" destId="{22B65D3A-D95E-4200-A630-3149C6AD188E}" srcOrd="0" destOrd="0" presId="urn:microsoft.com/office/officeart/2008/layout/HexagonCluster"/>
    <dgm:cxn modelId="{1D1EB994-1F1E-4F59-883A-9C12EA95E7D1}" type="presParOf" srcId="{DB43268A-1915-4650-B1EE-702EEA6E6CBA}" destId="{0A051D2B-2CCE-485F-B758-6540195C7F6D}" srcOrd="25" destOrd="0" presId="urn:microsoft.com/office/officeart/2008/layout/HexagonCluster"/>
    <dgm:cxn modelId="{E23E782C-1BF1-408A-ABE5-8DA7F5223F59}" type="presParOf" srcId="{0A051D2B-2CCE-485F-B758-6540195C7F6D}" destId="{DDE158DC-47BF-434F-96CB-A65FC4E36900}" srcOrd="0" destOrd="0" presId="urn:microsoft.com/office/officeart/2008/layout/HexagonCluster"/>
    <dgm:cxn modelId="{4A6ACBB3-D110-4F48-A5EC-4BE11032B951}" type="presParOf" srcId="{DB43268A-1915-4650-B1EE-702EEA6E6CBA}" destId="{9AA949AD-9A9E-43B0-8D1C-2843CA71F498}" srcOrd="26" destOrd="0" presId="urn:microsoft.com/office/officeart/2008/layout/HexagonCluster"/>
    <dgm:cxn modelId="{3C1D45E7-F6A8-42B0-8A6B-EEC295726819}" type="presParOf" srcId="{9AA949AD-9A9E-43B0-8D1C-2843CA71F498}" destId="{BBF44691-A527-4CC1-A5F0-1AAEAFCB22EF}" srcOrd="0" destOrd="0" presId="urn:microsoft.com/office/officeart/2008/layout/HexagonCluster"/>
    <dgm:cxn modelId="{FAF5C9EE-E866-47E5-9AAD-4394C29A227F}" type="presParOf" srcId="{DB43268A-1915-4650-B1EE-702EEA6E6CBA}" destId="{FD38837E-AB96-4FD7-9B73-E93A19FDA405}" srcOrd="27" destOrd="0" presId="urn:microsoft.com/office/officeart/2008/layout/HexagonCluster"/>
    <dgm:cxn modelId="{33049820-65BB-4B5D-9821-DE3094FD1079}" type="presParOf" srcId="{FD38837E-AB96-4FD7-9B73-E93A19FDA405}" destId="{F197A56C-C2EA-415D-B8F3-536D9873AC02}" srcOrd="0" destOrd="0" presId="urn:microsoft.com/office/officeart/2008/layout/HexagonCluster"/>
    <dgm:cxn modelId="{C5286FB5-BCA2-45B2-9A91-561CFFF72DFC}" type="presParOf" srcId="{DB43268A-1915-4650-B1EE-702EEA6E6CBA}" destId="{1A425289-EC69-459F-B4E5-657FADBC6E5B}" srcOrd="28" destOrd="0" presId="urn:microsoft.com/office/officeart/2008/layout/HexagonCluster"/>
    <dgm:cxn modelId="{DEB9CD25-FA3A-4CC0-8FA7-AD11B60B139E}" type="presParOf" srcId="{1A425289-EC69-459F-B4E5-657FADBC6E5B}" destId="{910BB3A9-0684-4B89-810A-FEB6593697A7}" srcOrd="0" destOrd="0" presId="urn:microsoft.com/office/officeart/2008/layout/HexagonCluster"/>
    <dgm:cxn modelId="{58BC8E6C-C873-4537-9D09-44499492503C}" type="presParOf" srcId="{DB43268A-1915-4650-B1EE-702EEA6E6CBA}" destId="{6B82145E-C6B1-47BC-98EF-94036E67108D}" srcOrd="29" destOrd="0" presId="urn:microsoft.com/office/officeart/2008/layout/HexagonCluster"/>
    <dgm:cxn modelId="{9F35F98B-3B4F-4369-BA84-AF7C7C8DB939}" type="presParOf" srcId="{6B82145E-C6B1-47BC-98EF-94036E67108D}" destId="{351C2DF2-2663-4AEF-90C8-6CD88FFC237F}" srcOrd="0" destOrd="0" presId="urn:microsoft.com/office/officeart/2008/layout/HexagonCluster"/>
    <dgm:cxn modelId="{7EF29FC7-FF6E-447A-88A1-FBC4D42749E0}" type="presParOf" srcId="{DB43268A-1915-4650-B1EE-702EEA6E6CBA}" destId="{483E04D5-074C-494D-A2F5-D6AD10B8D174}" srcOrd="30" destOrd="0" presId="urn:microsoft.com/office/officeart/2008/layout/HexagonCluster"/>
    <dgm:cxn modelId="{06C7B74D-CCEF-449A-BE1C-CE68916ABA28}" type="presParOf" srcId="{483E04D5-074C-494D-A2F5-D6AD10B8D174}" destId="{D7B2AB00-B731-4DB3-89B6-198D2BE9CC61}" srcOrd="0" destOrd="0" presId="urn:microsoft.com/office/officeart/2008/layout/HexagonCluster"/>
    <dgm:cxn modelId="{AF7FCC0C-0FD1-4EA0-BEB8-92A080880941}" type="presParOf" srcId="{DB43268A-1915-4650-B1EE-702EEA6E6CBA}" destId="{4501D3C2-8273-4F15-8DEA-F3B6ACA132AE}" srcOrd="31" destOrd="0" presId="urn:microsoft.com/office/officeart/2008/layout/HexagonCluster"/>
    <dgm:cxn modelId="{8731EDC2-A733-40DF-8A0E-29469FE28ABC}" type="presParOf" srcId="{4501D3C2-8273-4F15-8DEA-F3B6ACA132AE}" destId="{51A07044-85D0-42C8-BE08-4A18097691CB}" srcOrd="0" destOrd="0" presId="urn:microsoft.com/office/officeart/2008/layout/HexagonCluster"/>
    <dgm:cxn modelId="{D8779ABD-6FC9-4B3B-BFDC-97504AFB59A9}" type="presParOf" srcId="{DB43268A-1915-4650-B1EE-702EEA6E6CBA}" destId="{49D2DDFD-5D2C-445A-AC7D-B6CE457BE830}" srcOrd="32" destOrd="0" presId="urn:microsoft.com/office/officeart/2008/layout/HexagonCluster"/>
    <dgm:cxn modelId="{3EA30866-4242-4968-A78F-BCFA1BEF70DE}" type="presParOf" srcId="{49D2DDFD-5D2C-445A-AC7D-B6CE457BE830}" destId="{B64DAA5E-A9F1-484E-A29F-8F33ECECF6DF}" srcOrd="0" destOrd="0" presId="urn:microsoft.com/office/officeart/2008/layout/HexagonCluster"/>
    <dgm:cxn modelId="{E9303D08-BDB0-4B66-B411-FBDB856B0900}" type="presParOf" srcId="{DB43268A-1915-4650-B1EE-702EEA6E6CBA}" destId="{748F88EA-A79C-4085-A7D9-94DD3A6ADF3E}" srcOrd="33" destOrd="0" presId="urn:microsoft.com/office/officeart/2008/layout/HexagonCluster"/>
    <dgm:cxn modelId="{B3B91D04-B156-41F5-BB63-02CA76B23AD4}" type="presParOf" srcId="{748F88EA-A79C-4085-A7D9-94DD3A6ADF3E}" destId="{27491A4B-37F6-411F-88E4-28D6201AFFA3}" srcOrd="0" destOrd="0" presId="urn:microsoft.com/office/officeart/2008/layout/HexagonCluster"/>
    <dgm:cxn modelId="{D53B40D7-9968-4A5C-A1FE-AA079C27F2CD}" type="presParOf" srcId="{DB43268A-1915-4650-B1EE-702EEA6E6CBA}" destId="{0048B69D-827C-4C4C-AA86-2655EB7E225E}" srcOrd="34" destOrd="0" presId="urn:microsoft.com/office/officeart/2008/layout/HexagonCluster"/>
    <dgm:cxn modelId="{59848E3E-CACE-459A-A381-1A55F9940218}" type="presParOf" srcId="{0048B69D-827C-4C4C-AA86-2655EB7E225E}" destId="{BA4F907E-3CB8-4850-9072-ED47A0F7888B}" srcOrd="0" destOrd="0" presId="urn:microsoft.com/office/officeart/2008/layout/HexagonCluster"/>
    <dgm:cxn modelId="{58BE7FAC-A4DD-4F7A-A38B-D5FE43A18A5A}" type="presParOf" srcId="{DB43268A-1915-4650-B1EE-702EEA6E6CBA}" destId="{6E8632BB-FB80-4A1C-AEE0-938EA46681DE}" srcOrd="35" destOrd="0" presId="urn:microsoft.com/office/officeart/2008/layout/HexagonCluster"/>
    <dgm:cxn modelId="{E9F37A12-25F5-4062-A27D-965D89BDE8D2}" type="presParOf" srcId="{6E8632BB-FB80-4A1C-AEE0-938EA46681DE}" destId="{32F77F43-B5EB-4160-9B46-6F279442D601}" srcOrd="0" destOrd="0" presId="urn:microsoft.com/office/officeart/2008/layout/HexagonCluster"/>
    <dgm:cxn modelId="{D4159963-409F-4BB0-8499-E665A7C269E4}" type="presParOf" srcId="{DB43268A-1915-4650-B1EE-702EEA6E6CBA}" destId="{6B2A4676-E943-405E-ABAB-54BF8DDEF05A}" srcOrd="36" destOrd="0" presId="urn:microsoft.com/office/officeart/2008/layout/HexagonCluster"/>
    <dgm:cxn modelId="{D2B5FBAD-CF20-4CA5-8E4D-A40E9DF3879C}" type="presParOf" srcId="{6B2A4676-E943-405E-ABAB-54BF8DDEF05A}" destId="{3DFEAF15-65A2-4D55-BEDD-2413B7074CB5}" srcOrd="0" destOrd="0" presId="urn:microsoft.com/office/officeart/2008/layout/HexagonCluster"/>
    <dgm:cxn modelId="{06F19664-A682-479F-B32D-29FCC4F68F1F}" type="presParOf" srcId="{DB43268A-1915-4650-B1EE-702EEA6E6CBA}" destId="{85D2F159-C00D-4682-B749-8EDAC932BB6D}" srcOrd="37" destOrd="0" presId="urn:microsoft.com/office/officeart/2008/layout/HexagonCluster"/>
    <dgm:cxn modelId="{F63CA51F-23BA-422F-8002-07523C3E3FD5}" type="presParOf" srcId="{85D2F159-C00D-4682-B749-8EDAC932BB6D}" destId="{C50FC2A0-45BD-43A1-92D5-462C2FC42DC3}" srcOrd="0" destOrd="0" presId="urn:microsoft.com/office/officeart/2008/layout/HexagonCluster"/>
    <dgm:cxn modelId="{FCA47A94-7C45-426D-A9F2-6B4EE70A6697}" type="presParOf" srcId="{DB43268A-1915-4650-B1EE-702EEA6E6CBA}" destId="{6133D0BC-FAA1-41AF-B138-45F61CEA59F1}" srcOrd="38" destOrd="0" presId="urn:microsoft.com/office/officeart/2008/layout/HexagonCluster"/>
    <dgm:cxn modelId="{01E1CFAB-44A4-4747-861D-2E0D2D1E0062}" type="presParOf" srcId="{6133D0BC-FAA1-41AF-B138-45F61CEA59F1}" destId="{4B12997E-F51E-4C8B-BA30-AEF34B611B41}" srcOrd="0" destOrd="0" presId="urn:microsoft.com/office/officeart/2008/layout/HexagonCluster"/>
    <dgm:cxn modelId="{122DF8ED-B6EC-4389-9560-2C7785D9559B}" type="presParOf" srcId="{DB43268A-1915-4650-B1EE-702EEA6E6CBA}" destId="{3F217E3C-1665-4D33-AB0D-B6BFF6E1DC76}" srcOrd="39" destOrd="0" presId="urn:microsoft.com/office/officeart/2008/layout/HexagonCluster"/>
    <dgm:cxn modelId="{BD37B639-1589-49DE-BDC5-FD699490CFC0}" type="presParOf" srcId="{3F217E3C-1665-4D33-AB0D-B6BFF6E1DC76}" destId="{A940421A-0C17-40FF-A65B-CA34378BA3D1}" srcOrd="0" destOrd="0" presId="urn:microsoft.com/office/officeart/2008/layout/HexagonCluster"/>
    <dgm:cxn modelId="{27D5B3FB-BB83-4C9E-B80B-C1CDBF4D196D}" type="presParOf" srcId="{DB43268A-1915-4650-B1EE-702EEA6E6CBA}" destId="{59791C0C-B116-430D-9D5F-6442CFEE9F32}" srcOrd="40" destOrd="0" presId="urn:microsoft.com/office/officeart/2008/layout/HexagonCluster"/>
    <dgm:cxn modelId="{1AE93F42-ECF2-44B2-AE73-15A4B226A7BC}" type="presParOf" srcId="{59791C0C-B116-430D-9D5F-6442CFEE9F32}" destId="{31C6C542-ADBA-4215-ADD2-5F9BDA89A82A}" srcOrd="0" destOrd="0" presId="urn:microsoft.com/office/officeart/2008/layout/HexagonCluster"/>
    <dgm:cxn modelId="{5AD7D3B4-B9C4-4524-8E89-8F93414A0383}" type="presParOf" srcId="{DB43268A-1915-4650-B1EE-702EEA6E6CBA}" destId="{5DCA1A75-61C8-4E33-B0DD-8892FB4DF2A3}" srcOrd="41" destOrd="0" presId="urn:microsoft.com/office/officeart/2008/layout/HexagonCluster"/>
    <dgm:cxn modelId="{A74F2512-3154-47DC-8FFA-72CD717DD1F6}" type="presParOf" srcId="{5DCA1A75-61C8-4E33-B0DD-8892FB4DF2A3}" destId="{580D587E-4D75-4FD4-B40C-3F6E29935E70}" srcOrd="0" destOrd="0" presId="urn:microsoft.com/office/officeart/2008/layout/HexagonCluster"/>
    <dgm:cxn modelId="{EE009037-3198-4513-816F-39911004EA35}" type="presParOf" srcId="{DB43268A-1915-4650-B1EE-702EEA6E6CBA}" destId="{C1AA2699-3984-4F4A-90DC-AFA5E92175E2}" srcOrd="42" destOrd="0" presId="urn:microsoft.com/office/officeart/2008/layout/HexagonCluster"/>
    <dgm:cxn modelId="{41F6EBED-2583-412E-97D4-419BE93CA63B}" type="presParOf" srcId="{C1AA2699-3984-4F4A-90DC-AFA5E92175E2}" destId="{3827C24B-A611-46E1-B2A6-0C7B91F64037}" srcOrd="0" destOrd="0" presId="urn:microsoft.com/office/officeart/2008/layout/HexagonCluster"/>
    <dgm:cxn modelId="{8C7592CF-A800-4E31-AFDD-F8D2B5BA0B4C}" type="presParOf" srcId="{DB43268A-1915-4650-B1EE-702EEA6E6CBA}" destId="{F4F64238-2E2B-4387-BC01-49530C39CB70}" srcOrd="43" destOrd="0" presId="urn:microsoft.com/office/officeart/2008/layout/HexagonCluster"/>
    <dgm:cxn modelId="{2C9481A9-F84A-40C8-B90A-9C037A34A706}" type="presParOf" srcId="{F4F64238-2E2B-4387-BC01-49530C39CB70}" destId="{DB738FE4-D8A1-4653-8D38-09A4FD9DC646}" srcOrd="0" destOrd="0" presId="urn:microsoft.com/office/officeart/2008/layout/HexagonCluster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DA86CE4-2632-494B-9D76-C8702B59D399}" type="doc">
      <dgm:prSet loTypeId="urn:microsoft.com/office/officeart/2008/layout/HorizontalMultiLevelHierarchy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AR"/>
        </a:p>
      </dgm:t>
    </dgm:pt>
    <dgm:pt modelId="{A60F3570-F120-4A7F-808B-B0CF3B679430}">
      <dgm:prSet phldrT="[Texto]" custT="1"/>
      <dgm:spPr/>
      <dgm:t>
        <a:bodyPr/>
        <a:lstStyle/>
        <a:p>
          <a:r>
            <a:rPr lang="es-AR" sz="3200" dirty="0"/>
            <a:t>Principios</a:t>
          </a:r>
          <a:endParaRPr lang="es-AR" sz="1800" dirty="0"/>
        </a:p>
      </dgm:t>
    </dgm:pt>
    <dgm:pt modelId="{DAFCB5F3-5BAE-4F59-A931-4BA2D80A35A9}" type="parTrans" cxnId="{4965FB65-0FAA-4B1A-9238-78ABA19E0B1D}">
      <dgm:prSet/>
      <dgm:spPr/>
      <dgm:t>
        <a:bodyPr/>
        <a:lstStyle/>
        <a:p>
          <a:endParaRPr lang="es-AR" sz="1800"/>
        </a:p>
      </dgm:t>
    </dgm:pt>
    <dgm:pt modelId="{75602557-2B9E-42EB-9B46-102EB986BAE3}" type="sibTrans" cxnId="{4965FB65-0FAA-4B1A-9238-78ABA19E0B1D}">
      <dgm:prSet/>
      <dgm:spPr/>
      <dgm:t>
        <a:bodyPr/>
        <a:lstStyle/>
        <a:p>
          <a:endParaRPr lang="es-AR" sz="1800"/>
        </a:p>
      </dgm:t>
    </dgm:pt>
    <dgm:pt modelId="{9F4CEF9C-46E8-479D-93B1-D7F4468F8E02}">
      <dgm:prSet phldrT="[Texto]" custT="1"/>
      <dgm:spPr/>
      <dgm:t>
        <a:bodyPr/>
        <a:lstStyle/>
        <a:p>
          <a:r>
            <a:rPr lang="es-AR" sz="1800" dirty="0"/>
            <a:t>Satisfacer al Cliente con entregas frecuentes y tempranas</a:t>
          </a:r>
        </a:p>
      </dgm:t>
    </dgm:pt>
    <dgm:pt modelId="{34452D22-A8B2-4A79-982A-060C8B567EAA}" type="parTrans" cxnId="{2D7CA0CC-DF10-4EC9-8A80-A5D839EDB474}">
      <dgm:prSet custT="1"/>
      <dgm:spPr/>
      <dgm:t>
        <a:bodyPr/>
        <a:lstStyle/>
        <a:p>
          <a:endParaRPr lang="es-AR" sz="1800"/>
        </a:p>
      </dgm:t>
    </dgm:pt>
    <dgm:pt modelId="{B7AE37DC-2AC1-4EDC-B6AC-4E4298CD92DC}" type="sibTrans" cxnId="{2D7CA0CC-DF10-4EC9-8A80-A5D839EDB474}">
      <dgm:prSet/>
      <dgm:spPr/>
      <dgm:t>
        <a:bodyPr/>
        <a:lstStyle/>
        <a:p>
          <a:endParaRPr lang="es-AR" sz="1800"/>
        </a:p>
      </dgm:t>
    </dgm:pt>
    <dgm:pt modelId="{8DE4B135-BE20-4962-BD91-D1BDD8DD477A}">
      <dgm:prSet phldrT="[Texto]" custT="1"/>
      <dgm:spPr/>
      <dgm:t>
        <a:bodyPr/>
        <a:lstStyle/>
        <a:p>
          <a:r>
            <a:rPr lang="es-AR" sz="1800" dirty="0"/>
            <a:t>Cambios de Requerimientos son bienvenidos</a:t>
          </a:r>
        </a:p>
      </dgm:t>
    </dgm:pt>
    <dgm:pt modelId="{EE7704CE-A8EA-4617-9EF8-947B172C54EF}" type="parTrans" cxnId="{981BE172-6363-45A8-8CE5-2B1C86D12758}">
      <dgm:prSet custT="1"/>
      <dgm:spPr/>
      <dgm:t>
        <a:bodyPr/>
        <a:lstStyle/>
        <a:p>
          <a:endParaRPr lang="es-AR" sz="1800"/>
        </a:p>
      </dgm:t>
    </dgm:pt>
    <dgm:pt modelId="{4B9416A1-A785-47AA-9CCF-902A66255CEA}" type="sibTrans" cxnId="{981BE172-6363-45A8-8CE5-2B1C86D12758}">
      <dgm:prSet/>
      <dgm:spPr/>
      <dgm:t>
        <a:bodyPr/>
        <a:lstStyle/>
        <a:p>
          <a:endParaRPr lang="es-AR" sz="1800"/>
        </a:p>
      </dgm:t>
    </dgm:pt>
    <dgm:pt modelId="{E9E2E6DE-47CC-472C-8B00-AC48C28B8685}">
      <dgm:prSet phldrT="[Texto]" custT="1"/>
      <dgm:spPr/>
      <dgm:t>
        <a:bodyPr/>
        <a:lstStyle/>
        <a:p>
          <a:r>
            <a:rPr lang="es-AR" sz="1800" dirty="0" err="1"/>
            <a:t>Releases</a:t>
          </a:r>
          <a:r>
            <a:rPr lang="es-AR" sz="1800" dirty="0"/>
            <a:t> frecuentes (de 2 a 4 semanas)</a:t>
          </a:r>
        </a:p>
      </dgm:t>
    </dgm:pt>
    <dgm:pt modelId="{753BE5E4-54CC-4072-833B-7DAE02C689A9}" type="parTrans" cxnId="{821C15C1-E069-4C12-8413-9EC2DE93260C}">
      <dgm:prSet custT="1"/>
      <dgm:spPr/>
      <dgm:t>
        <a:bodyPr/>
        <a:lstStyle/>
        <a:p>
          <a:endParaRPr lang="es-AR" sz="1800"/>
        </a:p>
      </dgm:t>
    </dgm:pt>
    <dgm:pt modelId="{575908BA-78CD-4ACF-A883-E39C5C401D04}" type="sibTrans" cxnId="{821C15C1-E069-4C12-8413-9EC2DE93260C}">
      <dgm:prSet/>
      <dgm:spPr/>
      <dgm:t>
        <a:bodyPr/>
        <a:lstStyle/>
        <a:p>
          <a:endParaRPr lang="es-AR" sz="1800"/>
        </a:p>
      </dgm:t>
    </dgm:pt>
    <dgm:pt modelId="{4D2FA50C-3989-4CA5-940E-C48C9527C600}">
      <dgm:prSet phldrT="[Texto]" custT="1"/>
      <dgm:spPr/>
      <dgm:t>
        <a:bodyPr/>
        <a:lstStyle/>
        <a:p>
          <a:r>
            <a:rPr lang="es-AR" sz="1800" dirty="0"/>
            <a:t>Técnicos y no técnicos juntos</a:t>
          </a:r>
        </a:p>
      </dgm:t>
    </dgm:pt>
    <dgm:pt modelId="{BFC1684A-3451-4B53-BF2A-DBA8821475BD}" type="parTrans" cxnId="{DD71BADE-8C3D-4C04-BB86-AC5B0954FD7C}">
      <dgm:prSet custT="1"/>
      <dgm:spPr/>
      <dgm:t>
        <a:bodyPr/>
        <a:lstStyle/>
        <a:p>
          <a:endParaRPr lang="es-AR" sz="1800"/>
        </a:p>
      </dgm:t>
    </dgm:pt>
    <dgm:pt modelId="{9954D9AD-22DC-4104-B8C7-5E073BD82C38}" type="sibTrans" cxnId="{DD71BADE-8C3D-4C04-BB86-AC5B0954FD7C}">
      <dgm:prSet/>
      <dgm:spPr/>
      <dgm:t>
        <a:bodyPr/>
        <a:lstStyle/>
        <a:p>
          <a:endParaRPr lang="es-AR" sz="1800"/>
        </a:p>
      </dgm:t>
    </dgm:pt>
    <dgm:pt modelId="{172D231F-DCD0-4BF1-A3C5-D9F8B3877684}">
      <dgm:prSet phldrT="[Texto]" custT="1"/>
      <dgm:spPr/>
      <dgm:t>
        <a:bodyPr/>
        <a:lstStyle/>
        <a:p>
          <a:r>
            <a:rPr lang="es-AR" sz="1800" dirty="0"/>
            <a:t>Individuos motivados</a:t>
          </a:r>
        </a:p>
      </dgm:t>
    </dgm:pt>
    <dgm:pt modelId="{CC1F9C64-13E3-4C42-AECC-492E8A53FA25}" type="parTrans" cxnId="{025D43A5-32CA-49FA-A8FA-E255DF08EF03}">
      <dgm:prSet custT="1"/>
      <dgm:spPr/>
      <dgm:t>
        <a:bodyPr/>
        <a:lstStyle/>
        <a:p>
          <a:endParaRPr lang="es-AR" sz="1800"/>
        </a:p>
      </dgm:t>
    </dgm:pt>
    <dgm:pt modelId="{B339892C-7A0E-40E0-BBAC-6FD889115723}" type="sibTrans" cxnId="{025D43A5-32CA-49FA-A8FA-E255DF08EF03}">
      <dgm:prSet/>
      <dgm:spPr/>
      <dgm:t>
        <a:bodyPr/>
        <a:lstStyle/>
        <a:p>
          <a:endParaRPr lang="es-AR" sz="1800"/>
        </a:p>
      </dgm:t>
    </dgm:pt>
    <dgm:pt modelId="{54EF8EFC-9174-4DB6-A863-36E5177B70DC}">
      <dgm:prSet phldrT="[Texto]" custT="1"/>
      <dgm:spPr/>
      <dgm:t>
        <a:bodyPr/>
        <a:lstStyle/>
        <a:p>
          <a:r>
            <a:rPr lang="es-AR" sz="1800" dirty="0"/>
            <a:t>Medio comunicación: cara a cara</a:t>
          </a:r>
        </a:p>
      </dgm:t>
    </dgm:pt>
    <dgm:pt modelId="{353AA220-5C30-4FB5-B86A-C0F63D367293}" type="parTrans" cxnId="{E2A2CF86-95E2-4CBD-B71B-FC0B98215397}">
      <dgm:prSet custT="1"/>
      <dgm:spPr/>
      <dgm:t>
        <a:bodyPr/>
        <a:lstStyle/>
        <a:p>
          <a:endParaRPr lang="es-AR" sz="1800"/>
        </a:p>
      </dgm:t>
    </dgm:pt>
    <dgm:pt modelId="{31247710-1320-41B8-904E-4E3E87AF014D}" type="sibTrans" cxnId="{E2A2CF86-95E2-4CBD-B71B-FC0B98215397}">
      <dgm:prSet/>
      <dgm:spPr/>
      <dgm:t>
        <a:bodyPr/>
        <a:lstStyle/>
        <a:p>
          <a:endParaRPr lang="es-AR" sz="1800"/>
        </a:p>
      </dgm:t>
    </dgm:pt>
    <dgm:pt modelId="{D751DEDF-0431-4212-84B7-B60B6B7D83B5}">
      <dgm:prSet phldrT="[Texto]" custT="1"/>
      <dgm:spPr/>
      <dgm:t>
        <a:bodyPr/>
        <a:lstStyle/>
        <a:p>
          <a:r>
            <a:rPr lang="es-AR" sz="1800" dirty="0"/>
            <a:t>Métrica de progreso: software funcionando</a:t>
          </a:r>
        </a:p>
      </dgm:t>
    </dgm:pt>
    <dgm:pt modelId="{A4CB2E0E-EE22-4268-BA08-568E160112A9}" type="parTrans" cxnId="{7D00DF38-F245-49FE-9E4B-0DD6AC1F100A}">
      <dgm:prSet custT="1"/>
      <dgm:spPr/>
      <dgm:t>
        <a:bodyPr/>
        <a:lstStyle/>
        <a:p>
          <a:endParaRPr lang="es-AR" sz="1800"/>
        </a:p>
      </dgm:t>
    </dgm:pt>
    <dgm:pt modelId="{D5352773-C7AD-4B8C-ACDD-8AF95196BD0D}" type="sibTrans" cxnId="{7D00DF38-F245-49FE-9E4B-0DD6AC1F100A}">
      <dgm:prSet/>
      <dgm:spPr/>
      <dgm:t>
        <a:bodyPr/>
        <a:lstStyle/>
        <a:p>
          <a:endParaRPr lang="es-AR" sz="1800"/>
        </a:p>
      </dgm:t>
    </dgm:pt>
    <dgm:pt modelId="{DF52E1A5-9845-43D4-B63E-BBDE945B4E1C}">
      <dgm:prSet phldrT="[Texto]" custT="1"/>
      <dgm:spPr/>
      <dgm:t>
        <a:bodyPr/>
        <a:lstStyle/>
        <a:p>
          <a:r>
            <a:rPr lang="es-AR" sz="1800" dirty="0"/>
            <a:t>Ritmo de desarrollo sostenible</a:t>
          </a:r>
        </a:p>
      </dgm:t>
    </dgm:pt>
    <dgm:pt modelId="{8EBDCD6A-6487-4287-8EB8-4EDFC2E3700B}" type="parTrans" cxnId="{5F2A24B6-1016-4AC1-B218-7951E5EC8270}">
      <dgm:prSet custT="1"/>
      <dgm:spPr/>
      <dgm:t>
        <a:bodyPr/>
        <a:lstStyle/>
        <a:p>
          <a:endParaRPr lang="es-AR" sz="1800"/>
        </a:p>
      </dgm:t>
    </dgm:pt>
    <dgm:pt modelId="{B24C18B0-8B72-4A06-8946-203E532FAABD}" type="sibTrans" cxnId="{5F2A24B6-1016-4AC1-B218-7951E5EC8270}">
      <dgm:prSet/>
      <dgm:spPr/>
      <dgm:t>
        <a:bodyPr/>
        <a:lstStyle/>
        <a:p>
          <a:endParaRPr lang="es-AR" sz="1800"/>
        </a:p>
      </dgm:t>
    </dgm:pt>
    <dgm:pt modelId="{88E1EE7F-600E-41CC-8F0D-5C3C41E04803}">
      <dgm:prSet phldrT="[Texto]" custT="1"/>
      <dgm:spPr/>
      <dgm:t>
        <a:bodyPr/>
        <a:lstStyle/>
        <a:p>
          <a:r>
            <a:rPr lang="es-AR" sz="1800" dirty="0"/>
            <a:t>Atención continua a la excelencia técnica</a:t>
          </a:r>
        </a:p>
      </dgm:t>
    </dgm:pt>
    <dgm:pt modelId="{9CA06B03-0E2A-4321-AD69-5465204E75B9}" type="parTrans" cxnId="{8913DF71-3163-4BA0-8C09-73603EFAC05B}">
      <dgm:prSet custT="1"/>
      <dgm:spPr/>
      <dgm:t>
        <a:bodyPr/>
        <a:lstStyle/>
        <a:p>
          <a:endParaRPr lang="es-AR" sz="1800"/>
        </a:p>
      </dgm:t>
    </dgm:pt>
    <dgm:pt modelId="{9407021F-8724-4EC9-815D-B8CB6D51976E}" type="sibTrans" cxnId="{8913DF71-3163-4BA0-8C09-73603EFAC05B}">
      <dgm:prSet/>
      <dgm:spPr/>
      <dgm:t>
        <a:bodyPr/>
        <a:lstStyle/>
        <a:p>
          <a:endParaRPr lang="es-AR" sz="1800"/>
        </a:p>
      </dgm:t>
    </dgm:pt>
    <dgm:pt modelId="{7014578E-F1C5-426B-B936-BD9D4959E1FE}">
      <dgm:prSet phldrT="[Texto]" custT="1"/>
      <dgm:spPr/>
      <dgm:t>
        <a:bodyPr/>
        <a:lstStyle/>
        <a:p>
          <a:r>
            <a:rPr lang="es-AR" sz="1800" dirty="0"/>
            <a:t>Simplicidad: Maximización del trabajo no hecho</a:t>
          </a:r>
        </a:p>
      </dgm:t>
    </dgm:pt>
    <dgm:pt modelId="{DC811185-DA38-468C-9754-8FA7CBA6873B}" type="parTrans" cxnId="{480FE7F6-3966-4A11-9390-C2FC83E38A46}">
      <dgm:prSet custT="1"/>
      <dgm:spPr/>
      <dgm:t>
        <a:bodyPr/>
        <a:lstStyle/>
        <a:p>
          <a:endParaRPr lang="es-AR" sz="1800"/>
        </a:p>
      </dgm:t>
    </dgm:pt>
    <dgm:pt modelId="{B5D9F2DB-B97A-4045-B811-4B6C314DC63E}" type="sibTrans" cxnId="{480FE7F6-3966-4A11-9390-C2FC83E38A46}">
      <dgm:prSet/>
      <dgm:spPr/>
      <dgm:t>
        <a:bodyPr/>
        <a:lstStyle/>
        <a:p>
          <a:endParaRPr lang="es-AR" sz="1800"/>
        </a:p>
      </dgm:t>
    </dgm:pt>
    <dgm:pt modelId="{1069F8E7-9001-4AD7-8E9F-B0DD21BC3E47}">
      <dgm:prSet phldrT="[Texto]" custT="1"/>
      <dgm:spPr/>
      <dgm:t>
        <a:bodyPr/>
        <a:lstStyle/>
        <a:p>
          <a:r>
            <a:rPr lang="es-ES_tradnl" sz="1800" dirty="0"/>
            <a:t>Arquitecturas, diseños y requerimientos emergentes</a:t>
          </a:r>
          <a:endParaRPr lang="es-AR" sz="1800" dirty="0"/>
        </a:p>
      </dgm:t>
    </dgm:pt>
    <dgm:pt modelId="{2D44CA20-000A-49C9-960B-27C60F9D1EA0}" type="parTrans" cxnId="{4A79292D-5BAB-4DFD-A83E-2E61B4E20EEA}">
      <dgm:prSet custT="1"/>
      <dgm:spPr/>
      <dgm:t>
        <a:bodyPr/>
        <a:lstStyle/>
        <a:p>
          <a:endParaRPr lang="es-AR" sz="1800"/>
        </a:p>
      </dgm:t>
    </dgm:pt>
    <dgm:pt modelId="{3A493A42-D236-437F-BA75-2615F9DDABB9}" type="sibTrans" cxnId="{4A79292D-5BAB-4DFD-A83E-2E61B4E20EEA}">
      <dgm:prSet/>
      <dgm:spPr/>
      <dgm:t>
        <a:bodyPr/>
        <a:lstStyle/>
        <a:p>
          <a:endParaRPr lang="es-AR" sz="1800"/>
        </a:p>
      </dgm:t>
    </dgm:pt>
    <dgm:pt modelId="{4C20EA3C-9611-43F3-9E6F-8E44FA0D2C2B}">
      <dgm:prSet phldrT="[Texto]" custT="1"/>
      <dgm:spPr/>
      <dgm:t>
        <a:bodyPr/>
        <a:lstStyle/>
        <a:p>
          <a:r>
            <a:rPr lang="es-AR" sz="1800" dirty="0"/>
            <a:t>A intervalos regulares el equipo evalúa su desempeño</a:t>
          </a:r>
        </a:p>
      </dgm:t>
    </dgm:pt>
    <dgm:pt modelId="{CEAF5CDB-4806-4971-9F5A-7CD2DD89E0AD}" type="parTrans" cxnId="{B7E73DC2-860C-4703-9383-AA9268F53E8E}">
      <dgm:prSet custT="1"/>
      <dgm:spPr/>
      <dgm:t>
        <a:bodyPr/>
        <a:lstStyle/>
        <a:p>
          <a:endParaRPr lang="es-AR" sz="1800"/>
        </a:p>
      </dgm:t>
    </dgm:pt>
    <dgm:pt modelId="{B683FEA7-5590-4D6F-8FEA-11DE39E0BC47}" type="sibTrans" cxnId="{B7E73DC2-860C-4703-9383-AA9268F53E8E}">
      <dgm:prSet/>
      <dgm:spPr/>
      <dgm:t>
        <a:bodyPr/>
        <a:lstStyle/>
        <a:p>
          <a:endParaRPr lang="es-AR" sz="1800"/>
        </a:p>
      </dgm:t>
    </dgm:pt>
    <dgm:pt modelId="{F08A4AF0-300F-42A9-B874-6C96D7C82168}" type="pres">
      <dgm:prSet presAssocID="{5DA86CE4-2632-494B-9D76-C8702B59D399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s-ES"/>
        </a:p>
      </dgm:t>
    </dgm:pt>
    <dgm:pt modelId="{43126780-D1DB-4AEE-BD42-1F6CF06D111F}" type="pres">
      <dgm:prSet presAssocID="{A60F3570-F120-4A7F-808B-B0CF3B679430}" presName="root1" presStyleCnt="0"/>
      <dgm:spPr/>
    </dgm:pt>
    <dgm:pt modelId="{DAAA810E-7841-45FC-869F-06157FC4D997}" type="pres">
      <dgm:prSet presAssocID="{A60F3570-F120-4A7F-808B-B0CF3B679430}" presName="LevelOneTextNode" presStyleLbl="node0" presStyleIdx="0" presStyleCnt="1" custScaleX="139491" custScaleY="141774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EDA2569A-AE9A-4167-8AFA-5717A5B1653B}" type="pres">
      <dgm:prSet presAssocID="{A60F3570-F120-4A7F-808B-B0CF3B679430}" presName="level2hierChild" presStyleCnt="0"/>
      <dgm:spPr/>
    </dgm:pt>
    <dgm:pt modelId="{150BFAEC-2AD2-4108-B345-246CA6AF8CA4}" type="pres">
      <dgm:prSet presAssocID="{34452D22-A8B2-4A79-982A-060C8B567EAA}" presName="conn2-1" presStyleLbl="parChTrans1D2" presStyleIdx="0" presStyleCnt="12"/>
      <dgm:spPr/>
      <dgm:t>
        <a:bodyPr/>
        <a:lstStyle/>
        <a:p>
          <a:endParaRPr lang="es-ES"/>
        </a:p>
      </dgm:t>
    </dgm:pt>
    <dgm:pt modelId="{D4BB4050-1825-4B8B-A9FC-1CA77C61095B}" type="pres">
      <dgm:prSet presAssocID="{34452D22-A8B2-4A79-982A-060C8B567EAA}" presName="connTx" presStyleLbl="parChTrans1D2" presStyleIdx="0" presStyleCnt="12"/>
      <dgm:spPr/>
      <dgm:t>
        <a:bodyPr/>
        <a:lstStyle/>
        <a:p>
          <a:endParaRPr lang="es-ES"/>
        </a:p>
      </dgm:t>
    </dgm:pt>
    <dgm:pt modelId="{450FC083-1D10-43C9-B85C-50A51428754D}" type="pres">
      <dgm:prSet presAssocID="{9F4CEF9C-46E8-479D-93B1-D7F4468F8E02}" presName="root2" presStyleCnt="0"/>
      <dgm:spPr/>
    </dgm:pt>
    <dgm:pt modelId="{8F631E45-D4B6-4891-B2C2-8938A816432E}" type="pres">
      <dgm:prSet presAssocID="{9F4CEF9C-46E8-479D-93B1-D7F4468F8E02}" presName="LevelTwoTextNode" presStyleLbl="node2" presStyleIdx="0" presStyleCnt="12" custScaleX="801150" custScaleY="180607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E972C7BD-1478-44EA-835A-335D5C7331E9}" type="pres">
      <dgm:prSet presAssocID="{9F4CEF9C-46E8-479D-93B1-D7F4468F8E02}" presName="level3hierChild" presStyleCnt="0"/>
      <dgm:spPr/>
    </dgm:pt>
    <dgm:pt modelId="{80899A21-9CA2-4EC0-97EC-1ED454941CDC}" type="pres">
      <dgm:prSet presAssocID="{EE7704CE-A8EA-4617-9EF8-947B172C54EF}" presName="conn2-1" presStyleLbl="parChTrans1D2" presStyleIdx="1" presStyleCnt="12"/>
      <dgm:spPr/>
      <dgm:t>
        <a:bodyPr/>
        <a:lstStyle/>
        <a:p>
          <a:endParaRPr lang="es-ES"/>
        </a:p>
      </dgm:t>
    </dgm:pt>
    <dgm:pt modelId="{23BBBD28-8766-472A-8DBB-B93E9B34F560}" type="pres">
      <dgm:prSet presAssocID="{EE7704CE-A8EA-4617-9EF8-947B172C54EF}" presName="connTx" presStyleLbl="parChTrans1D2" presStyleIdx="1" presStyleCnt="12"/>
      <dgm:spPr/>
      <dgm:t>
        <a:bodyPr/>
        <a:lstStyle/>
        <a:p>
          <a:endParaRPr lang="es-ES"/>
        </a:p>
      </dgm:t>
    </dgm:pt>
    <dgm:pt modelId="{DE36A4C2-CDF2-4CBB-9FCF-AECDE32DBAEE}" type="pres">
      <dgm:prSet presAssocID="{8DE4B135-BE20-4962-BD91-D1BDD8DD477A}" presName="root2" presStyleCnt="0"/>
      <dgm:spPr/>
    </dgm:pt>
    <dgm:pt modelId="{DCD253DF-C748-402E-8296-DEA18BE4912F}" type="pres">
      <dgm:prSet presAssocID="{8DE4B135-BE20-4962-BD91-D1BDD8DD477A}" presName="LevelTwoTextNode" presStyleLbl="node2" presStyleIdx="1" presStyleCnt="12" custScaleX="796783" custScaleY="138711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5FC6EF8F-4F62-4932-8B49-79FF30A7CE4D}" type="pres">
      <dgm:prSet presAssocID="{8DE4B135-BE20-4962-BD91-D1BDD8DD477A}" presName="level3hierChild" presStyleCnt="0"/>
      <dgm:spPr/>
    </dgm:pt>
    <dgm:pt modelId="{0AB231F8-B49D-4F62-9640-C4BC24772050}" type="pres">
      <dgm:prSet presAssocID="{753BE5E4-54CC-4072-833B-7DAE02C689A9}" presName="conn2-1" presStyleLbl="parChTrans1D2" presStyleIdx="2" presStyleCnt="12"/>
      <dgm:spPr/>
      <dgm:t>
        <a:bodyPr/>
        <a:lstStyle/>
        <a:p>
          <a:endParaRPr lang="es-ES"/>
        </a:p>
      </dgm:t>
    </dgm:pt>
    <dgm:pt modelId="{D7503232-FAAD-4176-9E7F-E53B74EFA22D}" type="pres">
      <dgm:prSet presAssocID="{753BE5E4-54CC-4072-833B-7DAE02C689A9}" presName="connTx" presStyleLbl="parChTrans1D2" presStyleIdx="2" presStyleCnt="12"/>
      <dgm:spPr/>
      <dgm:t>
        <a:bodyPr/>
        <a:lstStyle/>
        <a:p>
          <a:endParaRPr lang="es-ES"/>
        </a:p>
      </dgm:t>
    </dgm:pt>
    <dgm:pt modelId="{200544BC-A0EF-45DC-8681-CCA8F0BF825E}" type="pres">
      <dgm:prSet presAssocID="{E9E2E6DE-47CC-472C-8B00-AC48C28B8685}" presName="root2" presStyleCnt="0"/>
      <dgm:spPr/>
    </dgm:pt>
    <dgm:pt modelId="{6CDA3415-6CA4-4429-866C-DDEC9746B1DD}" type="pres">
      <dgm:prSet presAssocID="{E9E2E6DE-47CC-472C-8B00-AC48C28B8685}" presName="LevelTwoTextNode" presStyleLbl="node2" presStyleIdx="2" presStyleCnt="12" custScaleX="797120" custScaleY="120678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D392C5F6-6F41-4646-8501-2B674DFE1070}" type="pres">
      <dgm:prSet presAssocID="{E9E2E6DE-47CC-472C-8B00-AC48C28B8685}" presName="level3hierChild" presStyleCnt="0"/>
      <dgm:spPr/>
    </dgm:pt>
    <dgm:pt modelId="{303371E6-DFFA-49F2-932F-6B149E475133}" type="pres">
      <dgm:prSet presAssocID="{BFC1684A-3451-4B53-BF2A-DBA8821475BD}" presName="conn2-1" presStyleLbl="parChTrans1D2" presStyleIdx="3" presStyleCnt="12"/>
      <dgm:spPr/>
      <dgm:t>
        <a:bodyPr/>
        <a:lstStyle/>
        <a:p>
          <a:endParaRPr lang="es-ES"/>
        </a:p>
      </dgm:t>
    </dgm:pt>
    <dgm:pt modelId="{8ED33165-4F68-45DC-A32D-2B99C752DB68}" type="pres">
      <dgm:prSet presAssocID="{BFC1684A-3451-4B53-BF2A-DBA8821475BD}" presName="connTx" presStyleLbl="parChTrans1D2" presStyleIdx="3" presStyleCnt="12"/>
      <dgm:spPr/>
      <dgm:t>
        <a:bodyPr/>
        <a:lstStyle/>
        <a:p>
          <a:endParaRPr lang="es-ES"/>
        </a:p>
      </dgm:t>
    </dgm:pt>
    <dgm:pt modelId="{CB1A9A9C-6CCA-4447-B31E-97F647840048}" type="pres">
      <dgm:prSet presAssocID="{4D2FA50C-3989-4CA5-940E-C48C9527C600}" presName="root2" presStyleCnt="0"/>
      <dgm:spPr/>
    </dgm:pt>
    <dgm:pt modelId="{3C940EB7-D0A4-49A0-95C0-E7A60ADDCD55}" type="pres">
      <dgm:prSet presAssocID="{4D2FA50C-3989-4CA5-940E-C48C9527C600}" presName="LevelTwoTextNode" presStyleLbl="node2" presStyleIdx="3" presStyleCnt="12" custScaleX="794183" custScaleY="123738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4FCF7D19-A99A-47B0-9D82-9DAF23D4BBE4}" type="pres">
      <dgm:prSet presAssocID="{4D2FA50C-3989-4CA5-940E-C48C9527C600}" presName="level3hierChild" presStyleCnt="0"/>
      <dgm:spPr/>
    </dgm:pt>
    <dgm:pt modelId="{3FDAFA00-A48A-4022-85C7-F6DC5BB99897}" type="pres">
      <dgm:prSet presAssocID="{CC1F9C64-13E3-4C42-AECC-492E8A53FA25}" presName="conn2-1" presStyleLbl="parChTrans1D2" presStyleIdx="4" presStyleCnt="12"/>
      <dgm:spPr/>
      <dgm:t>
        <a:bodyPr/>
        <a:lstStyle/>
        <a:p>
          <a:endParaRPr lang="es-ES"/>
        </a:p>
      </dgm:t>
    </dgm:pt>
    <dgm:pt modelId="{F768F7BE-BB27-4468-BA6A-FA5EB6024998}" type="pres">
      <dgm:prSet presAssocID="{CC1F9C64-13E3-4C42-AECC-492E8A53FA25}" presName="connTx" presStyleLbl="parChTrans1D2" presStyleIdx="4" presStyleCnt="12"/>
      <dgm:spPr/>
      <dgm:t>
        <a:bodyPr/>
        <a:lstStyle/>
        <a:p>
          <a:endParaRPr lang="es-ES"/>
        </a:p>
      </dgm:t>
    </dgm:pt>
    <dgm:pt modelId="{DFD1E0E0-8CAF-45FD-8118-630FD1006C63}" type="pres">
      <dgm:prSet presAssocID="{172D231F-DCD0-4BF1-A3C5-D9F8B3877684}" presName="root2" presStyleCnt="0"/>
      <dgm:spPr/>
    </dgm:pt>
    <dgm:pt modelId="{01380E04-1240-47F1-807E-8F76F68A4C97}" type="pres">
      <dgm:prSet presAssocID="{172D231F-DCD0-4BF1-A3C5-D9F8B3877684}" presName="LevelTwoTextNode" presStyleLbl="node2" presStyleIdx="4" presStyleCnt="12" custScaleX="793226" custScaleY="128197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A6338E67-306F-4123-A6CA-46F2A28ED53F}" type="pres">
      <dgm:prSet presAssocID="{172D231F-DCD0-4BF1-A3C5-D9F8B3877684}" presName="level3hierChild" presStyleCnt="0"/>
      <dgm:spPr/>
    </dgm:pt>
    <dgm:pt modelId="{5A5827B2-43D2-42CD-9ADB-B1E1069986C5}" type="pres">
      <dgm:prSet presAssocID="{353AA220-5C30-4FB5-B86A-C0F63D367293}" presName="conn2-1" presStyleLbl="parChTrans1D2" presStyleIdx="5" presStyleCnt="12"/>
      <dgm:spPr/>
      <dgm:t>
        <a:bodyPr/>
        <a:lstStyle/>
        <a:p>
          <a:endParaRPr lang="es-ES"/>
        </a:p>
      </dgm:t>
    </dgm:pt>
    <dgm:pt modelId="{368A7CAE-72B1-4242-8CDC-37B8D3430B98}" type="pres">
      <dgm:prSet presAssocID="{353AA220-5C30-4FB5-B86A-C0F63D367293}" presName="connTx" presStyleLbl="parChTrans1D2" presStyleIdx="5" presStyleCnt="12"/>
      <dgm:spPr/>
      <dgm:t>
        <a:bodyPr/>
        <a:lstStyle/>
        <a:p>
          <a:endParaRPr lang="es-ES"/>
        </a:p>
      </dgm:t>
    </dgm:pt>
    <dgm:pt modelId="{EE04F333-998C-404A-A640-C50E45ECE03C}" type="pres">
      <dgm:prSet presAssocID="{54EF8EFC-9174-4DB6-A863-36E5177B70DC}" presName="root2" presStyleCnt="0"/>
      <dgm:spPr/>
    </dgm:pt>
    <dgm:pt modelId="{E3314B92-3AD5-4911-9B56-489CBE8A5707}" type="pres">
      <dgm:prSet presAssocID="{54EF8EFC-9174-4DB6-A863-36E5177B70DC}" presName="LevelTwoTextNode" presStyleLbl="node2" presStyleIdx="5" presStyleCnt="12" custScaleX="789043" custScaleY="125912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4A30F05D-C21F-45F2-B82E-443F46973091}" type="pres">
      <dgm:prSet presAssocID="{54EF8EFC-9174-4DB6-A863-36E5177B70DC}" presName="level3hierChild" presStyleCnt="0"/>
      <dgm:spPr/>
    </dgm:pt>
    <dgm:pt modelId="{16E22AE9-5719-4140-9696-F9A70A716435}" type="pres">
      <dgm:prSet presAssocID="{A4CB2E0E-EE22-4268-BA08-568E160112A9}" presName="conn2-1" presStyleLbl="parChTrans1D2" presStyleIdx="6" presStyleCnt="12"/>
      <dgm:spPr/>
      <dgm:t>
        <a:bodyPr/>
        <a:lstStyle/>
        <a:p>
          <a:endParaRPr lang="es-ES"/>
        </a:p>
      </dgm:t>
    </dgm:pt>
    <dgm:pt modelId="{99ACA5C4-AEBC-4A1D-BCA7-A862174B590C}" type="pres">
      <dgm:prSet presAssocID="{A4CB2E0E-EE22-4268-BA08-568E160112A9}" presName="connTx" presStyleLbl="parChTrans1D2" presStyleIdx="6" presStyleCnt="12"/>
      <dgm:spPr/>
      <dgm:t>
        <a:bodyPr/>
        <a:lstStyle/>
        <a:p>
          <a:endParaRPr lang="es-ES"/>
        </a:p>
      </dgm:t>
    </dgm:pt>
    <dgm:pt modelId="{F193F0C8-470B-4B1E-BF9D-F957D76501DF}" type="pres">
      <dgm:prSet presAssocID="{D751DEDF-0431-4212-84B7-B60B6B7D83B5}" presName="root2" presStyleCnt="0"/>
      <dgm:spPr/>
    </dgm:pt>
    <dgm:pt modelId="{30A7AACF-1EB1-4E50-9D16-3F34F48795E1}" type="pres">
      <dgm:prSet presAssocID="{D751DEDF-0431-4212-84B7-B60B6B7D83B5}" presName="LevelTwoTextNode" presStyleLbl="node2" presStyleIdx="6" presStyleCnt="12" custScaleX="785778" custScaleY="119884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D587166B-E78E-4A2F-827D-673D56B95E35}" type="pres">
      <dgm:prSet presAssocID="{D751DEDF-0431-4212-84B7-B60B6B7D83B5}" presName="level3hierChild" presStyleCnt="0"/>
      <dgm:spPr/>
    </dgm:pt>
    <dgm:pt modelId="{B288DCA9-A3B0-462B-B35E-5432FA65C0C8}" type="pres">
      <dgm:prSet presAssocID="{8EBDCD6A-6487-4287-8EB8-4EDFC2E3700B}" presName="conn2-1" presStyleLbl="parChTrans1D2" presStyleIdx="7" presStyleCnt="12"/>
      <dgm:spPr/>
      <dgm:t>
        <a:bodyPr/>
        <a:lstStyle/>
        <a:p>
          <a:endParaRPr lang="es-ES"/>
        </a:p>
      </dgm:t>
    </dgm:pt>
    <dgm:pt modelId="{2BEBEBCA-8AAD-451F-A1AB-EE7DF2FFBC27}" type="pres">
      <dgm:prSet presAssocID="{8EBDCD6A-6487-4287-8EB8-4EDFC2E3700B}" presName="connTx" presStyleLbl="parChTrans1D2" presStyleIdx="7" presStyleCnt="12"/>
      <dgm:spPr/>
      <dgm:t>
        <a:bodyPr/>
        <a:lstStyle/>
        <a:p>
          <a:endParaRPr lang="es-ES"/>
        </a:p>
      </dgm:t>
    </dgm:pt>
    <dgm:pt modelId="{B65A475F-87FB-43CB-B132-77ECDEB4B1BC}" type="pres">
      <dgm:prSet presAssocID="{DF52E1A5-9845-43D4-B63E-BBDE945B4E1C}" presName="root2" presStyleCnt="0"/>
      <dgm:spPr/>
    </dgm:pt>
    <dgm:pt modelId="{EFCFC2D9-C17F-4968-9B97-F50E5FC858F3}" type="pres">
      <dgm:prSet presAssocID="{DF52E1A5-9845-43D4-B63E-BBDE945B4E1C}" presName="LevelTwoTextNode" presStyleLbl="node2" presStyleIdx="7" presStyleCnt="12" custScaleX="797350" custScaleY="110575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6ED7B675-C69F-4A3A-856C-24E6C00B228E}" type="pres">
      <dgm:prSet presAssocID="{DF52E1A5-9845-43D4-B63E-BBDE945B4E1C}" presName="level3hierChild" presStyleCnt="0"/>
      <dgm:spPr/>
    </dgm:pt>
    <dgm:pt modelId="{BC080041-5675-4F5B-861E-A0A3FD9BF32E}" type="pres">
      <dgm:prSet presAssocID="{9CA06B03-0E2A-4321-AD69-5465204E75B9}" presName="conn2-1" presStyleLbl="parChTrans1D2" presStyleIdx="8" presStyleCnt="12"/>
      <dgm:spPr/>
      <dgm:t>
        <a:bodyPr/>
        <a:lstStyle/>
        <a:p>
          <a:endParaRPr lang="es-ES"/>
        </a:p>
      </dgm:t>
    </dgm:pt>
    <dgm:pt modelId="{E5F1F5B7-4D70-47A5-B8EF-40C025E964AC}" type="pres">
      <dgm:prSet presAssocID="{9CA06B03-0E2A-4321-AD69-5465204E75B9}" presName="connTx" presStyleLbl="parChTrans1D2" presStyleIdx="8" presStyleCnt="12"/>
      <dgm:spPr/>
      <dgm:t>
        <a:bodyPr/>
        <a:lstStyle/>
        <a:p>
          <a:endParaRPr lang="es-ES"/>
        </a:p>
      </dgm:t>
    </dgm:pt>
    <dgm:pt modelId="{118C197A-124E-4E0E-9AD8-7F3F23C5D5A9}" type="pres">
      <dgm:prSet presAssocID="{88E1EE7F-600E-41CC-8F0D-5C3C41E04803}" presName="root2" presStyleCnt="0"/>
      <dgm:spPr/>
    </dgm:pt>
    <dgm:pt modelId="{448AEBA5-C4CA-44F5-B6BB-4072FE3B781C}" type="pres">
      <dgm:prSet presAssocID="{88E1EE7F-600E-41CC-8F0D-5C3C41E04803}" presName="LevelTwoTextNode" presStyleLbl="node2" presStyleIdx="8" presStyleCnt="12" custScaleX="790887" custScaleY="145964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014195EE-E17F-485A-B8B4-23D54CE8F2AD}" type="pres">
      <dgm:prSet presAssocID="{88E1EE7F-600E-41CC-8F0D-5C3C41E04803}" presName="level3hierChild" presStyleCnt="0"/>
      <dgm:spPr/>
    </dgm:pt>
    <dgm:pt modelId="{3E54EED4-5FEB-4DA2-BC9A-49503689A402}" type="pres">
      <dgm:prSet presAssocID="{DC811185-DA38-468C-9754-8FA7CBA6873B}" presName="conn2-1" presStyleLbl="parChTrans1D2" presStyleIdx="9" presStyleCnt="12"/>
      <dgm:spPr/>
      <dgm:t>
        <a:bodyPr/>
        <a:lstStyle/>
        <a:p>
          <a:endParaRPr lang="es-ES"/>
        </a:p>
      </dgm:t>
    </dgm:pt>
    <dgm:pt modelId="{3848C32C-B516-43F8-A058-3FE7FADA6AD6}" type="pres">
      <dgm:prSet presAssocID="{DC811185-DA38-468C-9754-8FA7CBA6873B}" presName="connTx" presStyleLbl="parChTrans1D2" presStyleIdx="9" presStyleCnt="12"/>
      <dgm:spPr/>
      <dgm:t>
        <a:bodyPr/>
        <a:lstStyle/>
        <a:p>
          <a:endParaRPr lang="es-ES"/>
        </a:p>
      </dgm:t>
    </dgm:pt>
    <dgm:pt modelId="{B6D4629E-DD06-454E-9A9E-BB926891DDC5}" type="pres">
      <dgm:prSet presAssocID="{7014578E-F1C5-426B-B936-BD9D4959E1FE}" presName="root2" presStyleCnt="0"/>
      <dgm:spPr/>
    </dgm:pt>
    <dgm:pt modelId="{4832A921-2209-4E81-B50B-7ACC16FC6901}" type="pres">
      <dgm:prSet presAssocID="{7014578E-F1C5-426B-B936-BD9D4959E1FE}" presName="LevelTwoTextNode" presStyleLbl="node2" presStyleIdx="9" presStyleCnt="12" custScaleX="797095" custScaleY="160260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0FFFCDB2-66D1-443B-975A-065DBF55469E}" type="pres">
      <dgm:prSet presAssocID="{7014578E-F1C5-426B-B936-BD9D4959E1FE}" presName="level3hierChild" presStyleCnt="0"/>
      <dgm:spPr/>
    </dgm:pt>
    <dgm:pt modelId="{EE19EAFE-8095-48DB-A002-5FE3C50F1068}" type="pres">
      <dgm:prSet presAssocID="{2D44CA20-000A-49C9-960B-27C60F9D1EA0}" presName="conn2-1" presStyleLbl="parChTrans1D2" presStyleIdx="10" presStyleCnt="12"/>
      <dgm:spPr/>
      <dgm:t>
        <a:bodyPr/>
        <a:lstStyle/>
        <a:p>
          <a:endParaRPr lang="es-ES"/>
        </a:p>
      </dgm:t>
    </dgm:pt>
    <dgm:pt modelId="{40D2BD5D-52D2-4FB2-868A-C758B9FF81A7}" type="pres">
      <dgm:prSet presAssocID="{2D44CA20-000A-49C9-960B-27C60F9D1EA0}" presName="connTx" presStyleLbl="parChTrans1D2" presStyleIdx="10" presStyleCnt="12"/>
      <dgm:spPr/>
      <dgm:t>
        <a:bodyPr/>
        <a:lstStyle/>
        <a:p>
          <a:endParaRPr lang="es-ES"/>
        </a:p>
      </dgm:t>
    </dgm:pt>
    <dgm:pt modelId="{63DA7A34-3D86-40B0-85BF-6E46CABC22A0}" type="pres">
      <dgm:prSet presAssocID="{1069F8E7-9001-4AD7-8E9F-B0DD21BC3E47}" presName="root2" presStyleCnt="0"/>
      <dgm:spPr/>
    </dgm:pt>
    <dgm:pt modelId="{57822F42-F0EC-43F7-9F47-157534BF71D2}" type="pres">
      <dgm:prSet presAssocID="{1069F8E7-9001-4AD7-8E9F-B0DD21BC3E47}" presName="LevelTwoTextNode" presStyleLbl="node2" presStyleIdx="10" presStyleCnt="12" custScaleX="796358" custScaleY="166406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58B008A5-8B29-4F65-9414-6197FE967A93}" type="pres">
      <dgm:prSet presAssocID="{1069F8E7-9001-4AD7-8E9F-B0DD21BC3E47}" presName="level3hierChild" presStyleCnt="0"/>
      <dgm:spPr/>
    </dgm:pt>
    <dgm:pt modelId="{4639AA40-61C6-43E1-AC30-C8CD6450F7D8}" type="pres">
      <dgm:prSet presAssocID="{CEAF5CDB-4806-4971-9F5A-7CD2DD89E0AD}" presName="conn2-1" presStyleLbl="parChTrans1D2" presStyleIdx="11" presStyleCnt="12"/>
      <dgm:spPr/>
      <dgm:t>
        <a:bodyPr/>
        <a:lstStyle/>
        <a:p>
          <a:endParaRPr lang="es-ES"/>
        </a:p>
      </dgm:t>
    </dgm:pt>
    <dgm:pt modelId="{EAD5BE3F-07B1-4E93-8707-3B9AFD6F620E}" type="pres">
      <dgm:prSet presAssocID="{CEAF5CDB-4806-4971-9F5A-7CD2DD89E0AD}" presName="connTx" presStyleLbl="parChTrans1D2" presStyleIdx="11" presStyleCnt="12"/>
      <dgm:spPr/>
      <dgm:t>
        <a:bodyPr/>
        <a:lstStyle/>
        <a:p>
          <a:endParaRPr lang="es-ES"/>
        </a:p>
      </dgm:t>
    </dgm:pt>
    <dgm:pt modelId="{163C0BD4-D578-4900-B941-E23C19F3E420}" type="pres">
      <dgm:prSet presAssocID="{4C20EA3C-9611-43F3-9E6F-8E44FA0D2C2B}" presName="root2" presStyleCnt="0"/>
      <dgm:spPr/>
    </dgm:pt>
    <dgm:pt modelId="{29F854A8-09B4-4BD7-9604-8EA759ED9AE0}" type="pres">
      <dgm:prSet presAssocID="{4C20EA3C-9611-43F3-9E6F-8E44FA0D2C2B}" presName="LevelTwoTextNode" presStyleLbl="node2" presStyleIdx="11" presStyleCnt="12" custScaleX="796065" custScaleY="134764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73C391AA-91D5-4D54-9F82-37852A90266E}" type="pres">
      <dgm:prSet presAssocID="{4C20EA3C-9611-43F3-9E6F-8E44FA0D2C2B}" presName="level3hierChild" presStyleCnt="0"/>
      <dgm:spPr/>
    </dgm:pt>
  </dgm:ptLst>
  <dgm:cxnLst>
    <dgm:cxn modelId="{821C15C1-E069-4C12-8413-9EC2DE93260C}" srcId="{A60F3570-F120-4A7F-808B-B0CF3B679430}" destId="{E9E2E6DE-47CC-472C-8B00-AC48C28B8685}" srcOrd="2" destOrd="0" parTransId="{753BE5E4-54CC-4072-833B-7DAE02C689A9}" sibTransId="{575908BA-78CD-4ACF-A883-E39C5C401D04}"/>
    <dgm:cxn modelId="{4965FB65-0FAA-4B1A-9238-78ABA19E0B1D}" srcId="{5DA86CE4-2632-494B-9D76-C8702B59D399}" destId="{A60F3570-F120-4A7F-808B-B0CF3B679430}" srcOrd="0" destOrd="0" parTransId="{DAFCB5F3-5BAE-4F59-A931-4BA2D80A35A9}" sibTransId="{75602557-2B9E-42EB-9B46-102EB986BAE3}"/>
    <dgm:cxn modelId="{DF9A2D63-1164-4C60-A6B7-7C37E4D418F5}" type="presOf" srcId="{CC1F9C64-13E3-4C42-AECC-492E8A53FA25}" destId="{F768F7BE-BB27-4468-BA6A-FA5EB6024998}" srcOrd="1" destOrd="0" presId="urn:microsoft.com/office/officeart/2008/layout/HorizontalMultiLevelHierarchy"/>
    <dgm:cxn modelId="{1C8EBF4E-481D-4428-A871-C088340BDC07}" type="presOf" srcId="{2D44CA20-000A-49C9-960B-27C60F9D1EA0}" destId="{EE19EAFE-8095-48DB-A002-5FE3C50F1068}" srcOrd="0" destOrd="0" presId="urn:microsoft.com/office/officeart/2008/layout/HorizontalMultiLevelHierarchy"/>
    <dgm:cxn modelId="{256A3B28-9CD9-4DE5-84DB-EA113260F79E}" type="presOf" srcId="{753BE5E4-54CC-4072-833B-7DAE02C689A9}" destId="{0AB231F8-B49D-4F62-9640-C4BC24772050}" srcOrd="0" destOrd="0" presId="urn:microsoft.com/office/officeart/2008/layout/HorizontalMultiLevelHierarchy"/>
    <dgm:cxn modelId="{785BF0B5-9AC6-43C9-BED8-7722F229F987}" type="presOf" srcId="{8EBDCD6A-6487-4287-8EB8-4EDFC2E3700B}" destId="{2BEBEBCA-8AAD-451F-A1AB-EE7DF2FFBC27}" srcOrd="1" destOrd="0" presId="urn:microsoft.com/office/officeart/2008/layout/HorizontalMultiLevelHierarchy"/>
    <dgm:cxn modelId="{27ECD14B-EA43-42EF-8B3A-098AA5C46C8C}" type="presOf" srcId="{DF52E1A5-9845-43D4-B63E-BBDE945B4E1C}" destId="{EFCFC2D9-C17F-4968-9B97-F50E5FC858F3}" srcOrd="0" destOrd="0" presId="urn:microsoft.com/office/officeart/2008/layout/HorizontalMultiLevelHierarchy"/>
    <dgm:cxn modelId="{01F9B562-A6FB-4F1E-BD2E-E7F85F6BADE1}" type="presOf" srcId="{88E1EE7F-600E-41CC-8F0D-5C3C41E04803}" destId="{448AEBA5-C4CA-44F5-B6BB-4072FE3B781C}" srcOrd="0" destOrd="0" presId="urn:microsoft.com/office/officeart/2008/layout/HorizontalMultiLevelHierarchy"/>
    <dgm:cxn modelId="{F586FA82-134A-403E-8675-4A662AE06930}" type="presOf" srcId="{E9E2E6DE-47CC-472C-8B00-AC48C28B8685}" destId="{6CDA3415-6CA4-4429-866C-DDEC9746B1DD}" srcOrd="0" destOrd="0" presId="urn:microsoft.com/office/officeart/2008/layout/HorizontalMultiLevelHierarchy"/>
    <dgm:cxn modelId="{F80E9A9D-B448-49F9-B782-150805C58AB1}" type="presOf" srcId="{34452D22-A8B2-4A79-982A-060C8B567EAA}" destId="{150BFAEC-2AD2-4108-B345-246CA6AF8CA4}" srcOrd="0" destOrd="0" presId="urn:microsoft.com/office/officeart/2008/layout/HorizontalMultiLevelHierarchy"/>
    <dgm:cxn modelId="{CE5FEE02-F06D-4559-B221-80BC004B4C18}" type="presOf" srcId="{DC811185-DA38-468C-9754-8FA7CBA6873B}" destId="{3E54EED4-5FEB-4DA2-BC9A-49503689A402}" srcOrd="0" destOrd="0" presId="urn:microsoft.com/office/officeart/2008/layout/HorizontalMultiLevelHierarchy"/>
    <dgm:cxn modelId="{B7E73DC2-860C-4703-9383-AA9268F53E8E}" srcId="{A60F3570-F120-4A7F-808B-B0CF3B679430}" destId="{4C20EA3C-9611-43F3-9E6F-8E44FA0D2C2B}" srcOrd="11" destOrd="0" parTransId="{CEAF5CDB-4806-4971-9F5A-7CD2DD89E0AD}" sibTransId="{B683FEA7-5590-4D6F-8FEA-11DE39E0BC47}"/>
    <dgm:cxn modelId="{3ADDF78B-457C-43EE-ADDF-406CB615E4FA}" type="presOf" srcId="{CC1F9C64-13E3-4C42-AECC-492E8A53FA25}" destId="{3FDAFA00-A48A-4022-85C7-F6DC5BB99897}" srcOrd="0" destOrd="0" presId="urn:microsoft.com/office/officeart/2008/layout/HorizontalMultiLevelHierarchy"/>
    <dgm:cxn modelId="{E2A2CF86-95E2-4CBD-B71B-FC0B98215397}" srcId="{A60F3570-F120-4A7F-808B-B0CF3B679430}" destId="{54EF8EFC-9174-4DB6-A863-36E5177B70DC}" srcOrd="5" destOrd="0" parTransId="{353AA220-5C30-4FB5-B86A-C0F63D367293}" sibTransId="{31247710-1320-41B8-904E-4E3E87AF014D}"/>
    <dgm:cxn modelId="{7D00DF38-F245-49FE-9E4B-0DD6AC1F100A}" srcId="{A60F3570-F120-4A7F-808B-B0CF3B679430}" destId="{D751DEDF-0431-4212-84B7-B60B6B7D83B5}" srcOrd="6" destOrd="0" parTransId="{A4CB2E0E-EE22-4268-BA08-568E160112A9}" sibTransId="{D5352773-C7AD-4B8C-ACDD-8AF95196BD0D}"/>
    <dgm:cxn modelId="{2C365B15-23E1-462B-B34B-E0AABC2F4265}" type="presOf" srcId="{54EF8EFC-9174-4DB6-A863-36E5177B70DC}" destId="{E3314B92-3AD5-4911-9B56-489CBE8A5707}" srcOrd="0" destOrd="0" presId="urn:microsoft.com/office/officeart/2008/layout/HorizontalMultiLevelHierarchy"/>
    <dgm:cxn modelId="{4A79292D-5BAB-4DFD-A83E-2E61B4E20EEA}" srcId="{A60F3570-F120-4A7F-808B-B0CF3B679430}" destId="{1069F8E7-9001-4AD7-8E9F-B0DD21BC3E47}" srcOrd="10" destOrd="0" parTransId="{2D44CA20-000A-49C9-960B-27C60F9D1EA0}" sibTransId="{3A493A42-D236-437F-BA75-2615F9DDABB9}"/>
    <dgm:cxn modelId="{A692945F-3073-419D-914D-CC28A5813E41}" type="presOf" srcId="{9CA06B03-0E2A-4321-AD69-5465204E75B9}" destId="{BC080041-5675-4F5B-861E-A0A3FD9BF32E}" srcOrd="0" destOrd="0" presId="urn:microsoft.com/office/officeart/2008/layout/HorizontalMultiLevelHierarchy"/>
    <dgm:cxn modelId="{A6A7D93F-62E0-43D1-B3EC-FAE9AC5558A5}" type="presOf" srcId="{353AA220-5C30-4FB5-B86A-C0F63D367293}" destId="{5A5827B2-43D2-42CD-9ADB-B1E1069986C5}" srcOrd="0" destOrd="0" presId="urn:microsoft.com/office/officeart/2008/layout/HorizontalMultiLevelHierarchy"/>
    <dgm:cxn modelId="{34CA09B1-514A-422B-9AE8-BCB84E2374F6}" type="presOf" srcId="{D751DEDF-0431-4212-84B7-B60B6B7D83B5}" destId="{30A7AACF-1EB1-4E50-9D16-3F34F48795E1}" srcOrd="0" destOrd="0" presId="urn:microsoft.com/office/officeart/2008/layout/HorizontalMultiLevelHierarchy"/>
    <dgm:cxn modelId="{3B14CD5C-81B5-484E-99FA-9749F93F33C9}" type="presOf" srcId="{A60F3570-F120-4A7F-808B-B0CF3B679430}" destId="{DAAA810E-7841-45FC-869F-06157FC4D997}" srcOrd="0" destOrd="0" presId="urn:microsoft.com/office/officeart/2008/layout/HorizontalMultiLevelHierarchy"/>
    <dgm:cxn modelId="{06941008-292E-4566-83A8-2AB081BD1E34}" type="presOf" srcId="{EE7704CE-A8EA-4617-9EF8-947B172C54EF}" destId="{23BBBD28-8766-472A-8DBB-B93E9B34F560}" srcOrd="1" destOrd="0" presId="urn:microsoft.com/office/officeart/2008/layout/HorizontalMultiLevelHierarchy"/>
    <dgm:cxn modelId="{613091A9-23BE-490F-BBEC-2E125A725D4E}" type="presOf" srcId="{2D44CA20-000A-49C9-960B-27C60F9D1EA0}" destId="{40D2BD5D-52D2-4FB2-868A-C758B9FF81A7}" srcOrd="1" destOrd="0" presId="urn:microsoft.com/office/officeart/2008/layout/HorizontalMultiLevelHierarchy"/>
    <dgm:cxn modelId="{6F90521D-2E89-49D3-B378-4936BFFA7809}" type="presOf" srcId="{1069F8E7-9001-4AD7-8E9F-B0DD21BC3E47}" destId="{57822F42-F0EC-43F7-9F47-157534BF71D2}" srcOrd="0" destOrd="0" presId="urn:microsoft.com/office/officeart/2008/layout/HorizontalMultiLevelHierarchy"/>
    <dgm:cxn modelId="{D9007E0D-03DC-49E3-A746-F430BF662D5C}" type="presOf" srcId="{7014578E-F1C5-426B-B936-BD9D4959E1FE}" destId="{4832A921-2209-4E81-B50B-7ACC16FC6901}" srcOrd="0" destOrd="0" presId="urn:microsoft.com/office/officeart/2008/layout/HorizontalMultiLevelHierarchy"/>
    <dgm:cxn modelId="{A97BE26D-A067-4F69-BF98-8FEAF77CA45E}" type="presOf" srcId="{9CA06B03-0E2A-4321-AD69-5465204E75B9}" destId="{E5F1F5B7-4D70-47A5-B8EF-40C025E964AC}" srcOrd="1" destOrd="0" presId="urn:microsoft.com/office/officeart/2008/layout/HorizontalMultiLevelHierarchy"/>
    <dgm:cxn modelId="{3818E933-706F-4C19-ACB3-8A942FCDEB70}" type="presOf" srcId="{EE7704CE-A8EA-4617-9EF8-947B172C54EF}" destId="{80899A21-9CA2-4EC0-97EC-1ED454941CDC}" srcOrd="0" destOrd="0" presId="urn:microsoft.com/office/officeart/2008/layout/HorizontalMultiLevelHierarchy"/>
    <dgm:cxn modelId="{480FE7F6-3966-4A11-9390-C2FC83E38A46}" srcId="{A60F3570-F120-4A7F-808B-B0CF3B679430}" destId="{7014578E-F1C5-426B-B936-BD9D4959E1FE}" srcOrd="9" destOrd="0" parTransId="{DC811185-DA38-468C-9754-8FA7CBA6873B}" sibTransId="{B5D9F2DB-B97A-4045-B811-4B6C314DC63E}"/>
    <dgm:cxn modelId="{8913DF71-3163-4BA0-8C09-73603EFAC05B}" srcId="{A60F3570-F120-4A7F-808B-B0CF3B679430}" destId="{88E1EE7F-600E-41CC-8F0D-5C3C41E04803}" srcOrd="8" destOrd="0" parTransId="{9CA06B03-0E2A-4321-AD69-5465204E75B9}" sibTransId="{9407021F-8724-4EC9-815D-B8CB6D51976E}"/>
    <dgm:cxn modelId="{E796B092-0570-4F3B-B80E-D61D9F0C2360}" type="presOf" srcId="{DC811185-DA38-468C-9754-8FA7CBA6873B}" destId="{3848C32C-B516-43F8-A058-3FE7FADA6AD6}" srcOrd="1" destOrd="0" presId="urn:microsoft.com/office/officeart/2008/layout/HorizontalMultiLevelHierarchy"/>
    <dgm:cxn modelId="{DD71BADE-8C3D-4C04-BB86-AC5B0954FD7C}" srcId="{A60F3570-F120-4A7F-808B-B0CF3B679430}" destId="{4D2FA50C-3989-4CA5-940E-C48C9527C600}" srcOrd="3" destOrd="0" parTransId="{BFC1684A-3451-4B53-BF2A-DBA8821475BD}" sibTransId="{9954D9AD-22DC-4104-B8C7-5E073BD82C38}"/>
    <dgm:cxn modelId="{49EFBC25-AD4D-4AF3-B9E1-5975EB108CE1}" type="presOf" srcId="{8EBDCD6A-6487-4287-8EB8-4EDFC2E3700B}" destId="{B288DCA9-A3B0-462B-B35E-5432FA65C0C8}" srcOrd="0" destOrd="0" presId="urn:microsoft.com/office/officeart/2008/layout/HorizontalMultiLevelHierarchy"/>
    <dgm:cxn modelId="{025D43A5-32CA-49FA-A8FA-E255DF08EF03}" srcId="{A60F3570-F120-4A7F-808B-B0CF3B679430}" destId="{172D231F-DCD0-4BF1-A3C5-D9F8B3877684}" srcOrd="4" destOrd="0" parTransId="{CC1F9C64-13E3-4C42-AECC-492E8A53FA25}" sibTransId="{B339892C-7A0E-40E0-BBAC-6FD889115723}"/>
    <dgm:cxn modelId="{155F0025-4911-4333-8421-785DFBE74CAB}" type="presOf" srcId="{8DE4B135-BE20-4962-BD91-D1BDD8DD477A}" destId="{DCD253DF-C748-402E-8296-DEA18BE4912F}" srcOrd="0" destOrd="0" presId="urn:microsoft.com/office/officeart/2008/layout/HorizontalMultiLevelHierarchy"/>
    <dgm:cxn modelId="{EE0D484A-38A2-4B61-B8C1-25C1C59C980E}" type="presOf" srcId="{CEAF5CDB-4806-4971-9F5A-7CD2DD89E0AD}" destId="{EAD5BE3F-07B1-4E93-8707-3B9AFD6F620E}" srcOrd="1" destOrd="0" presId="urn:microsoft.com/office/officeart/2008/layout/HorizontalMultiLevelHierarchy"/>
    <dgm:cxn modelId="{A481F4C6-B883-44EC-B17A-258E8C0154CE}" type="presOf" srcId="{A4CB2E0E-EE22-4268-BA08-568E160112A9}" destId="{99ACA5C4-AEBC-4A1D-BCA7-A862174B590C}" srcOrd="1" destOrd="0" presId="urn:microsoft.com/office/officeart/2008/layout/HorizontalMultiLevelHierarchy"/>
    <dgm:cxn modelId="{6413D2D8-58C7-4EE5-85A2-A5E7D81F2DB3}" type="presOf" srcId="{CEAF5CDB-4806-4971-9F5A-7CD2DD89E0AD}" destId="{4639AA40-61C6-43E1-AC30-C8CD6450F7D8}" srcOrd="0" destOrd="0" presId="urn:microsoft.com/office/officeart/2008/layout/HorizontalMultiLevelHierarchy"/>
    <dgm:cxn modelId="{C63505BC-E7CC-4A93-8662-B973BFC5E8FD}" type="presOf" srcId="{4C20EA3C-9611-43F3-9E6F-8E44FA0D2C2B}" destId="{29F854A8-09B4-4BD7-9604-8EA759ED9AE0}" srcOrd="0" destOrd="0" presId="urn:microsoft.com/office/officeart/2008/layout/HorizontalMultiLevelHierarchy"/>
    <dgm:cxn modelId="{D6514B94-637B-4B6E-A013-4AB07BCED33B}" type="presOf" srcId="{A4CB2E0E-EE22-4268-BA08-568E160112A9}" destId="{16E22AE9-5719-4140-9696-F9A70A716435}" srcOrd="0" destOrd="0" presId="urn:microsoft.com/office/officeart/2008/layout/HorizontalMultiLevelHierarchy"/>
    <dgm:cxn modelId="{2D7CA0CC-DF10-4EC9-8A80-A5D839EDB474}" srcId="{A60F3570-F120-4A7F-808B-B0CF3B679430}" destId="{9F4CEF9C-46E8-479D-93B1-D7F4468F8E02}" srcOrd="0" destOrd="0" parTransId="{34452D22-A8B2-4A79-982A-060C8B567EAA}" sibTransId="{B7AE37DC-2AC1-4EDC-B6AC-4E4298CD92DC}"/>
    <dgm:cxn modelId="{E07ADD9A-27BF-435E-957D-F855324F4241}" type="presOf" srcId="{34452D22-A8B2-4A79-982A-060C8B567EAA}" destId="{D4BB4050-1825-4B8B-A9FC-1CA77C61095B}" srcOrd="1" destOrd="0" presId="urn:microsoft.com/office/officeart/2008/layout/HorizontalMultiLevelHierarchy"/>
    <dgm:cxn modelId="{788A98D8-0FFE-4D7B-AC6B-F83119C68D31}" type="presOf" srcId="{9F4CEF9C-46E8-479D-93B1-D7F4468F8E02}" destId="{8F631E45-D4B6-4891-B2C2-8938A816432E}" srcOrd="0" destOrd="0" presId="urn:microsoft.com/office/officeart/2008/layout/HorizontalMultiLevelHierarchy"/>
    <dgm:cxn modelId="{71E06C60-45CA-4707-8C33-6E31C0A2ECEB}" type="presOf" srcId="{753BE5E4-54CC-4072-833B-7DAE02C689A9}" destId="{D7503232-FAAD-4176-9E7F-E53B74EFA22D}" srcOrd="1" destOrd="0" presId="urn:microsoft.com/office/officeart/2008/layout/HorizontalMultiLevelHierarchy"/>
    <dgm:cxn modelId="{9E09B190-556D-4AD8-A742-CC1BC53ACDDE}" type="presOf" srcId="{BFC1684A-3451-4B53-BF2A-DBA8821475BD}" destId="{8ED33165-4F68-45DC-A32D-2B99C752DB68}" srcOrd="1" destOrd="0" presId="urn:microsoft.com/office/officeart/2008/layout/HorizontalMultiLevelHierarchy"/>
    <dgm:cxn modelId="{E67E42DD-11F7-4A40-9B0A-64638317B7A3}" type="presOf" srcId="{4D2FA50C-3989-4CA5-940E-C48C9527C600}" destId="{3C940EB7-D0A4-49A0-95C0-E7A60ADDCD55}" srcOrd="0" destOrd="0" presId="urn:microsoft.com/office/officeart/2008/layout/HorizontalMultiLevelHierarchy"/>
    <dgm:cxn modelId="{5F2A24B6-1016-4AC1-B218-7951E5EC8270}" srcId="{A60F3570-F120-4A7F-808B-B0CF3B679430}" destId="{DF52E1A5-9845-43D4-B63E-BBDE945B4E1C}" srcOrd="7" destOrd="0" parTransId="{8EBDCD6A-6487-4287-8EB8-4EDFC2E3700B}" sibTransId="{B24C18B0-8B72-4A06-8946-203E532FAABD}"/>
    <dgm:cxn modelId="{40DDE315-0058-4CF8-AA40-76367768DA69}" type="presOf" srcId="{172D231F-DCD0-4BF1-A3C5-D9F8B3877684}" destId="{01380E04-1240-47F1-807E-8F76F68A4C97}" srcOrd="0" destOrd="0" presId="urn:microsoft.com/office/officeart/2008/layout/HorizontalMultiLevelHierarchy"/>
    <dgm:cxn modelId="{0CC1BB61-767E-42F4-AA66-BD3E1E766AAD}" type="presOf" srcId="{353AA220-5C30-4FB5-B86A-C0F63D367293}" destId="{368A7CAE-72B1-4242-8CDC-37B8D3430B98}" srcOrd="1" destOrd="0" presId="urn:microsoft.com/office/officeart/2008/layout/HorizontalMultiLevelHierarchy"/>
    <dgm:cxn modelId="{CA6938FE-AE7B-4DB0-9C63-32FDFC574C51}" type="presOf" srcId="{BFC1684A-3451-4B53-BF2A-DBA8821475BD}" destId="{303371E6-DFFA-49F2-932F-6B149E475133}" srcOrd="0" destOrd="0" presId="urn:microsoft.com/office/officeart/2008/layout/HorizontalMultiLevelHierarchy"/>
    <dgm:cxn modelId="{368A7BE0-4C76-4384-917A-C0E48D58807B}" type="presOf" srcId="{5DA86CE4-2632-494B-9D76-C8702B59D399}" destId="{F08A4AF0-300F-42A9-B874-6C96D7C82168}" srcOrd="0" destOrd="0" presId="urn:microsoft.com/office/officeart/2008/layout/HorizontalMultiLevelHierarchy"/>
    <dgm:cxn modelId="{981BE172-6363-45A8-8CE5-2B1C86D12758}" srcId="{A60F3570-F120-4A7F-808B-B0CF3B679430}" destId="{8DE4B135-BE20-4962-BD91-D1BDD8DD477A}" srcOrd="1" destOrd="0" parTransId="{EE7704CE-A8EA-4617-9EF8-947B172C54EF}" sibTransId="{4B9416A1-A785-47AA-9CCF-902A66255CEA}"/>
    <dgm:cxn modelId="{6A0964A2-4065-4B86-8E0C-A87C4C0CAD44}" type="presParOf" srcId="{F08A4AF0-300F-42A9-B874-6C96D7C82168}" destId="{43126780-D1DB-4AEE-BD42-1F6CF06D111F}" srcOrd="0" destOrd="0" presId="urn:microsoft.com/office/officeart/2008/layout/HorizontalMultiLevelHierarchy"/>
    <dgm:cxn modelId="{C32278B7-3B94-455C-A322-66310267690A}" type="presParOf" srcId="{43126780-D1DB-4AEE-BD42-1F6CF06D111F}" destId="{DAAA810E-7841-45FC-869F-06157FC4D997}" srcOrd="0" destOrd="0" presId="urn:microsoft.com/office/officeart/2008/layout/HorizontalMultiLevelHierarchy"/>
    <dgm:cxn modelId="{1C495BEB-6583-46C4-B22F-8B4056D06FDB}" type="presParOf" srcId="{43126780-D1DB-4AEE-BD42-1F6CF06D111F}" destId="{EDA2569A-AE9A-4167-8AFA-5717A5B1653B}" srcOrd="1" destOrd="0" presId="urn:microsoft.com/office/officeart/2008/layout/HorizontalMultiLevelHierarchy"/>
    <dgm:cxn modelId="{EE2C26C9-784F-4FD6-AAAB-CB7BC77EB88C}" type="presParOf" srcId="{EDA2569A-AE9A-4167-8AFA-5717A5B1653B}" destId="{150BFAEC-2AD2-4108-B345-246CA6AF8CA4}" srcOrd="0" destOrd="0" presId="urn:microsoft.com/office/officeart/2008/layout/HorizontalMultiLevelHierarchy"/>
    <dgm:cxn modelId="{BD77EC67-E377-4187-8CCB-DDB32439AAC3}" type="presParOf" srcId="{150BFAEC-2AD2-4108-B345-246CA6AF8CA4}" destId="{D4BB4050-1825-4B8B-A9FC-1CA77C61095B}" srcOrd="0" destOrd="0" presId="urn:microsoft.com/office/officeart/2008/layout/HorizontalMultiLevelHierarchy"/>
    <dgm:cxn modelId="{D1D7030A-708D-4A0E-AA7A-5730E2EABA32}" type="presParOf" srcId="{EDA2569A-AE9A-4167-8AFA-5717A5B1653B}" destId="{450FC083-1D10-43C9-B85C-50A51428754D}" srcOrd="1" destOrd="0" presId="urn:microsoft.com/office/officeart/2008/layout/HorizontalMultiLevelHierarchy"/>
    <dgm:cxn modelId="{5B8DA55C-CFAC-4FBB-AA54-EA4D8C730077}" type="presParOf" srcId="{450FC083-1D10-43C9-B85C-50A51428754D}" destId="{8F631E45-D4B6-4891-B2C2-8938A816432E}" srcOrd="0" destOrd="0" presId="urn:microsoft.com/office/officeart/2008/layout/HorizontalMultiLevelHierarchy"/>
    <dgm:cxn modelId="{DEAA08FA-F502-439F-8E40-227E4029ABFC}" type="presParOf" srcId="{450FC083-1D10-43C9-B85C-50A51428754D}" destId="{E972C7BD-1478-44EA-835A-335D5C7331E9}" srcOrd="1" destOrd="0" presId="urn:microsoft.com/office/officeart/2008/layout/HorizontalMultiLevelHierarchy"/>
    <dgm:cxn modelId="{D7B3BA13-0F74-4F7C-9EE0-3506C97B3396}" type="presParOf" srcId="{EDA2569A-AE9A-4167-8AFA-5717A5B1653B}" destId="{80899A21-9CA2-4EC0-97EC-1ED454941CDC}" srcOrd="2" destOrd="0" presId="urn:microsoft.com/office/officeart/2008/layout/HorizontalMultiLevelHierarchy"/>
    <dgm:cxn modelId="{A80E08D7-3240-459E-8983-6578EB4FADFA}" type="presParOf" srcId="{80899A21-9CA2-4EC0-97EC-1ED454941CDC}" destId="{23BBBD28-8766-472A-8DBB-B93E9B34F560}" srcOrd="0" destOrd="0" presId="urn:microsoft.com/office/officeart/2008/layout/HorizontalMultiLevelHierarchy"/>
    <dgm:cxn modelId="{1F1EE6D3-C4E2-47AB-8489-35E2FFA1CB7C}" type="presParOf" srcId="{EDA2569A-AE9A-4167-8AFA-5717A5B1653B}" destId="{DE36A4C2-CDF2-4CBB-9FCF-AECDE32DBAEE}" srcOrd="3" destOrd="0" presId="urn:microsoft.com/office/officeart/2008/layout/HorizontalMultiLevelHierarchy"/>
    <dgm:cxn modelId="{A8B8DABD-1B22-4CE1-8426-4AA2DE0C9CEE}" type="presParOf" srcId="{DE36A4C2-CDF2-4CBB-9FCF-AECDE32DBAEE}" destId="{DCD253DF-C748-402E-8296-DEA18BE4912F}" srcOrd="0" destOrd="0" presId="urn:microsoft.com/office/officeart/2008/layout/HorizontalMultiLevelHierarchy"/>
    <dgm:cxn modelId="{46BD6490-3C77-4B77-897E-F66827624D54}" type="presParOf" srcId="{DE36A4C2-CDF2-4CBB-9FCF-AECDE32DBAEE}" destId="{5FC6EF8F-4F62-4932-8B49-79FF30A7CE4D}" srcOrd="1" destOrd="0" presId="urn:microsoft.com/office/officeart/2008/layout/HorizontalMultiLevelHierarchy"/>
    <dgm:cxn modelId="{5F55A035-6E05-44ED-8BC3-5997E09B0E55}" type="presParOf" srcId="{EDA2569A-AE9A-4167-8AFA-5717A5B1653B}" destId="{0AB231F8-B49D-4F62-9640-C4BC24772050}" srcOrd="4" destOrd="0" presId="urn:microsoft.com/office/officeart/2008/layout/HorizontalMultiLevelHierarchy"/>
    <dgm:cxn modelId="{05A6052E-8D69-4C94-B6BE-0E80AE1DFA92}" type="presParOf" srcId="{0AB231F8-B49D-4F62-9640-C4BC24772050}" destId="{D7503232-FAAD-4176-9E7F-E53B74EFA22D}" srcOrd="0" destOrd="0" presId="urn:microsoft.com/office/officeart/2008/layout/HorizontalMultiLevelHierarchy"/>
    <dgm:cxn modelId="{9A123C88-EA3F-4964-B6B2-1F3008630DAA}" type="presParOf" srcId="{EDA2569A-AE9A-4167-8AFA-5717A5B1653B}" destId="{200544BC-A0EF-45DC-8681-CCA8F0BF825E}" srcOrd="5" destOrd="0" presId="urn:microsoft.com/office/officeart/2008/layout/HorizontalMultiLevelHierarchy"/>
    <dgm:cxn modelId="{A0E090A4-15C3-4009-9BFD-B8FE5B2FB4D0}" type="presParOf" srcId="{200544BC-A0EF-45DC-8681-CCA8F0BF825E}" destId="{6CDA3415-6CA4-4429-866C-DDEC9746B1DD}" srcOrd="0" destOrd="0" presId="urn:microsoft.com/office/officeart/2008/layout/HorizontalMultiLevelHierarchy"/>
    <dgm:cxn modelId="{B68C66CC-0A6E-4D1B-BEE8-86BE50CA1C1F}" type="presParOf" srcId="{200544BC-A0EF-45DC-8681-CCA8F0BF825E}" destId="{D392C5F6-6F41-4646-8501-2B674DFE1070}" srcOrd="1" destOrd="0" presId="urn:microsoft.com/office/officeart/2008/layout/HorizontalMultiLevelHierarchy"/>
    <dgm:cxn modelId="{165A13AA-3B78-4BF6-B65F-9D433CACC23E}" type="presParOf" srcId="{EDA2569A-AE9A-4167-8AFA-5717A5B1653B}" destId="{303371E6-DFFA-49F2-932F-6B149E475133}" srcOrd="6" destOrd="0" presId="urn:microsoft.com/office/officeart/2008/layout/HorizontalMultiLevelHierarchy"/>
    <dgm:cxn modelId="{EDCACEE6-E498-4051-BB8C-6CB78EC08CF3}" type="presParOf" srcId="{303371E6-DFFA-49F2-932F-6B149E475133}" destId="{8ED33165-4F68-45DC-A32D-2B99C752DB68}" srcOrd="0" destOrd="0" presId="urn:microsoft.com/office/officeart/2008/layout/HorizontalMultiLevelHierarchy"/>
    <dgm:cxn modelId="{EA91431E-C2C2-4164-A7E3-34BA984B4982}" type="presParOf" srcId="{EDA2569A-AE9A-4167-8AFA-5717A5B1653B}" destId="{CB1A9A9C-6CCA-4447-B31E-97F647840048}" srcOrd="7" destOrd="0" presId="urn:microsoft.com/office/officeart/2008/layout/HorizontalMultiLevelHierarchy"/>
    <dgm:cxn modelId="{13455F99-2F5C-4953-A3A9-7F5E9FF464F4}" type="presParOf" srcId="{CB1A9A9C-6CCA-4447-B31E-97F647840048}" destId="{3C940EB7-D0A4-49A0-95C0-E7A60ADDCD55}" srcOrd="0" destOrd="0" presId="urn:microsoft.com/office/officeart/2008/layout/HorizontalMultiLevelHierarchy"/>
    <dgm:cxn modelId="{6370AD29-380B-4372-AA94-E1C08EB0B4FB}" type="presParOf" srcId="{CB1A9A9C-6CCA-4447-B31E-97F647840048}" destId="{4FCF7D19-A99A-47B0-9D82-9DAF23D4BBE4}" srcOrd="1" destOrd="0" presId="urn:microsoft.com/office/officeart/2008/layout/HorizontalMultiLevelHierarchy"/>
    <dgm:cxn modelId="{386396C7-3E78-4640-8650-22C7C51006CD}" type="presParOf" srcId="{EDA2569A-AE9A-4167-8AFA-5717A5B1653B}" destId="{3FDAFA00-A48A-4022-85C7-F6DC5BB99897}" srcOrd="8" destOrd="0" presId="urn:microsoft.com/office/officeart/2008/layout/HorizontalMultiLevelHierarchy"/>
    <dgm:cxn modelId="{651D4449-B756-4A46-AA15-619DD7B0070A}" type="presParOf" srcId="{3FDAFA00-A48A-4022-85C7-F6DC5BB99897}" destId="{F768F7BE-BB27-4468-BA6A-FA5EB6024998}" srcOrd="0" destOrd="0" presId="urn:microsoft.com/office/officeart/2008/layout/HorizontalMultiLevelHierarchy"/>
    <dgm:cxn modelId="{C14A14FF-A540-45B3-9EFF-4B992D9504F0}" type="presParOf" srcId="{EDA2569A-AE9A-4167-8AFA-5717A5B1653B}" destId="{DFD1E0E0-8CAF-45FD-8118-630FD1006C63}" srcOrd="9" destOrd="0" presId="urn:microsoft.com/office/officeart/2008/layout/HorizontalMultiLevelHierarchy"/>
    <dgm:cxn modelId="{E8BFC7AE-038B-43AC-8128-715E0BB22C30}" type="presParOf" srcId="{DFD1E0E0-8CAF-45FD-8118-630FD1006C63}" destId="{01380E04-1240-47F1-807E-8F76F68A4C97}" srcOrd="0" destOrd="0" presId="urn:microsoft.com/office/officeart/2008/layout/HorizontalMultiLevelHierarchy"/>
    <dgm:cxn modelId="{F6F38E09-C8C8-4CDE-BC5D-BDBF6BFB443B}" type="presParOf" srcId="{DFD1E0E0-8CAF-45FD-8118-630FD1006C63}" destId="{A6338E67-306F-4123-A6CA-46F2A28ED53F}" srcOrd="1" destOrd="0" presId="urn:microsoft.com/office/officeart/2008/layout/HorizontalMultiLevelHierarchy"/>
    <dgm:cxn modelId="{42ECE4BE-C91D-452F-9ECF-18C07D2CDC8A}" type="presParOf" srcId="{EDA2569A-AE9A-4167-8AFA-5717A5B1653B}" destId="{5A5827B2-43D2-42CD-9ADB-B1E1069986C5}" srcOrd="10" destOrd="0" presId="urn:microsoft.com/office/officeart/2008/layout/HorizontalMultiLevelHierarchy"/>
    <dgm:cxn modelId="{357EDE5A-6B00-4C43-BABA-59877FC9EF84}" type="presParOf" srcId="{5A5827B2-43D2-42CD-9ADB-B1E1069986C5}" destId="{368A7CAE-72B1-4242-8CDC-37B8D3430B98}" srcOrd="0" destOrd="0" presId="urn:microsoft.com/office/officeart/2008/layout/HorizontalMultiLevelHierarchy"/>
    <dgm:cxn modelId="{38ECDC63-0FEC-432C-B75D-86BE392527FA}" type="presParOf" srcId="{EDA2569A-AE9A-4167-8AFA-5717A5B1653B}" destId="{EE04F333-998C-404A-A640-C50E45ECE03C}" srcOrd="11" destOrd="0" presId="urn:microsoft.com/office/officeart/2008/layout/HorizontalMultiLevelHierarchy"/>
    <dgm:cxn modelId="{F947EE21-F378-411A-B79D-3DA58E76C478}" type="presParOf" srcId="{EE04F333-998C-404A-A640-C50E45ECE03C}" destId="{E3314B92-3AD5-4911-9B56-489CBE8A5707}" srcOrd="0" destOrd="0" presId="urn:microsoft.com/office/officeart/2008/layout/HorizontalMultiLevelHierarchy"/>
    <dgm:cxn modelId="{FFD760B1-D34F-4B61-B68E-139D5ED190DA}" type="presParOf" srcId="{EE04F333-998C-404A-A640-C50E45ECE03C}" destId="{4A30F05D-C21F-45F2-B82E-443F46973091}" srcOrd="1" destOrd="0" presId="urn:microsoft.com/office/officeart/2008/layout/HorizontalMultiLevelHierarchy"/>
    <dgm:cxn modelId="{14C8B9F1-2F95-474E-B240-6DB1B52A56E4}" type="presParOf" srcId="{EDA2569A-AE9A-4167-8AFA-5717A5B1653B}" destId="{16E22AE9-5719-4140-9696-F9A70A716435}" srcOrd="12" destOrd="0" presId="urn:microsoft.com/office/officeart/2008/layout/HorizontalMultiLevelHierarchy"/>
    <dgm:cxn modelId="{DE12F178-12A4-4571-BD23-548442170A25}" type="presParOf" srcId="{16E22AE9-5719-4140-9696-F9A70A716435}" destId="{99ACA5C4-AEBC-4A1D-BCA7-A862174B590C}" srcOrd="0" destOrd="0" presId="urn:microsoft.com/office/officeart/2008/layout/HorizontalMultiLevelHierarchy"/>
    <dgm:cxn modelId="{A314EF1C-6560-4AB1-8590-88D2F81D020B}" type="presParOf" srcId="{EDA2569A-AE9A-4167-8AFA-5717A5B1653B}" destId="{F193F0C8-470B-4B1E-BF9D-F957D76501DF}" srcOrd="13" destOrd="0" presId="urn:microsoft.com/office/officeart/2008/layout/HorizontalMultiLevelHierarchy"/>
    <dgm:cxn modelId="{1583200A-1CCE-4381-9350-03AA522FF52A}" type="presParOf" srcId="{F193F0C8-470B-4B1E-BF9D-F957D76501DF}" destId="{30A7AACF-1EB1-4E50-9D16-3F34F48795E1}" srcOrd="0" destOrd="0" presId="urn:microsoft.com/office/officeart/2008/layout/HorizontalMultiLevelHierarchy"/>
    <dgm:cxn modelId="{BFD84EB6-5FB4-4432-8DB0-95D708B4454C}" type="presParOf" srcId="{F193F0C8-470B-4B1E-BF9D-F957D76501DF}" destId="{D587166B-E78E-4A2F-827D-673D56B95E35}" srcOrd="1" destOrd="0" presId="urn:microsoft.com/office/officeart/2008/layout/HorizontalMultiLevelHierarchy"/>
    <dgm:cxn modelId="{DC2574CE-BB41-4E35-8F39-9C86A6F786C7}" type="presParOf" srcId="{EDA2569A-AE9A-4167-8AFA-5717A5B1653B}" destId="{B288DCA9-A3B0-462B-B35E-5432FA65C0C8}" srcOrd="14" destOrd="0" presId="urn:microsoft.com/office/officeart/2008/layout/HorizontalMultiLevelHierarchy"/>
    <dgm:cxn modelId="{4C990FE3-DEF1-4B79-AA78-841879CBDF52}" type="presParOf" srcId="{B288DCA9-A3B0-462B-B35E-5432FA65C0C8}" destId="{2BEBEBCA-8AAD-451F-A1AB-EE7DF2FFBC27}" srcOrd="0" destOrd="0" presId="urn:microsoft.com/office/officeart/2008/layout/HorizontalMultiLevelHierarchy"/>
    <dgm:cxn modelId="{B10EC193-A3FB-4970-9325-7334648CA72C}" type="presParOf" srcId="{EDA2569A-AE9A-4167-8AFA-5717A5B1653B}" destId="{B65A475F-87FB-43CB-B132-77ECDEB4B1BC}" srcOrd="15" destOrd="0" presId="urn:microsoft.com/office/officeart/2008/layout/HorizontalMultiLevelHierarchy"/>
    <dgm:cxn modelId="{51DE1431-94EE-4645-973F-91B2A1B07BBC}" type="presParOf" srcId="{B65A475F-87FB-43CB-B132-77ECDEB4B1BC}" destId="{EFCFC2D9-C17F-4968-9B97-F50E5FC858F3}" srcOrd="0" destOrd="0" presId="urn:microsoft.com/office/officeart/2008/layout/HorizontalMultiLevelHierarchy"/>
    <dgm:cxn modelId="{3D00A160-AF36-498D-868B-0ED33E3E6B21}" type="presParOf" srcId="{B65A475F-87FB-43CB-B132-77ECDEB4B1BC}" destId="{6ED7B675-C69F-4A3A-856C-24E6C00B228E}" srcOrd="1" destOrd="0" presId="urn:microsoft.com/office/officeart/2008/layout/HorizontalMultiLevelHierarchy"/>
    <dgm:cxn modelId="{ECB15B5D-6916-4B21-8FEF-36FEE524F957}" type="presParOf" srcId="{EDA2569A-AE9A-4167-8AFA-5717A5B1653B}" destId="{BC080041-5675-4F5B-861E-A0A3FD9BF32E}" srcOrd="16" destOrd="0" presId="urn:microsoft.com/office/officeart/2008/layout/HorizontalMultiLevelHierarchy"/>
    <dgm:cxn modelId="{B286CDF3-0BC5-4672-B0AE-C48ED8A02415}" type="presParOf" srcId="{BC080041-5675-4F5B-861E-A0A3FD9BF32E}" destId="{E5F1F5B7-4D70-47A5-B8EF-40C025E964AC}" srcOrd="0" destOrd="0" presId="urn:microsoft.com/office/officeart/2008/layout/HorizontalMultiLevelHierarchy"/>
    <dgm:cxn modelId="{4CFBD01E-6073-4F33-A0CE-DDD05110BA6D}" type="presParOf" srcId="{EDA2569A-AE9A-4167-8AFA-5717A5B1653B}" destId="{118C197A-124E-4E0E-9AD8-7F3F23C5D5A9}" srcOrd="17" destOrd="0" presId="urn:microsoft.com/office/officeart/2008/layout/HorizontalMultiLevelHierarchy"/>
    <dgm:cxn modelId="{2CCECDD3-6C64-461E-878D-FC8D78C98C71}" type="presParOf" srcId="{118C197A-124E-4E0E-9AD8-7F3F23C5D5A9}" destId="{448AEBA5-C4CA-44F5-B6BB-4072FE3B781C}" srcOrd="0" destOrd="0" presId="urn:microsoft.com/office/officeart/2008/layout/HorizontalMultiLevelHierarchy"/>
    <dgm:cxn modelId="{7EF11839-A72E-4A9F-BD8D-C25A40518BE9}" type="presParOf" srcId="{118C197A-124E-4E0E-9AD8-7F3F23C5D5A9}" destId="{014195EE-E17F-485A-B8B4-23D54CE8F2AD}" srcOrd="1" destOrd="0" presId="urn:microsoft.com/office/officeart/2008/layout/HorizontalMultiLevelHierarchy"/>
    <dgm:cxn modelId="{B39D6A54-1311-47A7-9E75-4C5911DC18FF}" type="presParOf" srcId="{EDA2569A-AE9A-4167-8AFA-5717A5B1653B}" destId="{3E54EED4-5FEB-4DA2-BC9A-49503689A402}" srcOrd="18" destOrd="0" presId="urn:microsoft.com/office/officeart/2008/layout/HorizontalMultiLevelHierarchy"/>
    <dgm:cxn modelId="{F4AB7A92-4930-4445-BB8B-68F4EB0D0AB7}" type="presParOf" srcId="{3E54EED4-5FEB-4DA2-BC9A-49503689A402}" destId="{3848C32C-B516-43F8-A058-3FE7FADA6AD6}" srcOrd="0" destOrd="0" presId="urn:microsoft.com/office/officeart/2008/layout/HorizontalMultiLevelHierarchy"/>
    <dgm:cxn modelId="{55EAC4FB-788F-4363-AA9A-314EE4C11FE0}" type="presParOf" srcId="{EDA2569A-AE9A-4167-8AFA-5717A5B1653B}" destId="{B6D4629E-DD06-454E-9A9E-BB926891DDC5}" srcOrd="19" destOrd="0" presId="urn:microsoft.com/office/officeart/2008/layout/HorizontalMultiLevelHierarchy"/>
    <dgm:cxn modelId="{B4770B48-C33A-4283-A622-1F975C09DC8E}" type="presParOf" srcId="{B6D4629E-DD06-454E-9A9E-BB926891DDC5}" destId="{4832A921-2209-4E81-B50B-7ACC16FC6901}" srcOrd="0" destOrd="0" presId="urn:microsoft.com/office/officeart/2008/layout/HorizontalMultiLevelHierarchy"/>
    <dgm:cxn modelId="{502540A7-29A5-46C9-8A3F-28A8946AD7E8}" type="presParOf" srcId="{B6D4629E-DD06-454E-9A9E-BB926891DDC5}" destId="{0FFFCDB2-66D1-443B-975A-065DBF55469E}" srcOrd="1" destOrd="0" presId="urn:microsoft.com/office/officeart/2008/layout/HorizontalMultiLevelHierarchy"/>
    <dgm:cxn modelId="{9280F020-80BB-438D-A583-E225B40E6B38}" type="presParOf" srcId="{EDA2569A-AE9A-4167-8AFA-5717A5B1653B}" destId="{EE19EAFE-8095-48DB-A002-5FE3C50F1068}" srcOrd="20" destOrd="0" presId="urn:microsoft.com/office/officeart/2008/layout/HorizontalMultiLevelHierarchy"/>
    <dgm:cxn modelId="{5F209433-E740-406A-A7AF-77E93CFF54B6}" type="presParOf" srcId="{EE19EAFE-8095-48DB-A002-5FE3C50F1068}" destId="{40D2BD5D-52D2-4FB2-868A-C758B9FF81A7}" srcOrd="0" destOrd="0" presId="urn:microsoft.com/office/officeart/2008/layout/HorizontalMultiLevelHierarchy"/>
    <dgm:cxn modelId="{AB2110A9-587C-4DE5-902B-40A9DC4D8D6C}" type="presParOf" srcId="{EDA2569A-AE9A-4167-8AFA-5717A5B1653B}" destId="{63DA7A34-3D86-40B0-85BF-6E46CABC22A0}" srcOrd="21" destOrd="0" presId="urn:microsoft.com/office/officeart/2008/layout/HorizontalMultiLevelHierarchy"/>
    <dgm:cxn modelId="{DD061242-4EDF-4F48-95A5-7DD791F903DB}" type="presParOf" srcId="{63DA7A34-3D86-40B0-85BF-6E46CABC22A0}" destId="{57822F42-F0EC-43F7-9F47-157534BF71D2}" srcOrd="0" destOrd="0" presId="urn:microsoft.com/office/officeart/2008/layout/HorizontalMultiLevelHierarchy"/>
    <dgm:cxn modelId="{8C180C64-71BC-4572-8EDE-2D9B567B24F2}" type="presParOf" srcId="{63DA7A34-3D86-40B0-85BF-6E46CABC22A0}" destId="{58B008A5-8B29-4F65-9414-6197FE967A93}" srcOrd="1" destOrd="0" presId="urn:microsoft.com/office/officeart/2008/layout/HorizontalMultiLevelHierarchy"/>
    <dgm:cxn modelId="{8E063B2D-E4F3-4C0A-8BA3-AF03A0649FD6}" type="presParOf" srcId="{EDA2569A-AE9A-4167-8AFA-5717A5B1653B}" destId="{4639AA40-61C6-43E1-AC30-C8CD6450F7D8}" srcOrd="22" destOrd="0" presId="urn:microsoft.com/office/officeart/2008/layout/HorizontalMultiLevelHierarchy"/>
    <dgm:cxn modelId="{4C3A0EFC-286D-488F-BA1D-8B2B34B428A3}" type="presParOf" srcId="{4639AA40-61C6-43E1-AC30-C8CD6450F7D8}" destId="{EAD5BE3F-07B1-4E93-8707-3B9AFD6F620E}" srcOrd="0" destOrd="0" presId="urn:microsoft.com/office/officeart/2008/layout/HorizontalMultiLevelHierarchy"/>
    <dgm:cxn modelId="{4A817F09-62E2-4F2F-9683-9E88C5E48EA5}" type="presParOf" srcId="{EDA2569A-AE9A-4167-8AFA-5717A5B1653B}" destId="{163C0BD4-D578-4900-B941-E23C19F3E420}" srcOrd="23" destOrd="0" presId="urn:microsoft.com/office/officeart/2008/layout/HorizontalMultiLevelHierarchy"/>
    <dgm:cxn modelId="{F811D518-47B7-4DE0-96A9-C08FCC3F86C0}" type="presParOf" srcId="{163C0BD4-D578-4900-B941-E23C19F3E420}" destId="{29F854A8-09B4-4BD7-9604-8EA759ED9AE0}" srcOrd="0" destOrd="0" presId="urn:microsoft.com/office/officeart/2008/layout/HorizontalMultiLevelHierarchy"/>
    <dgm:cxn modelId="{7085909C-4ACF-4A94-BF09-1E84414D8CFC}" type="presParOf" srcId="{163C0BD4-D578-4900-B941-E23C19F3E420}" destId="{73C391AA-91D5-4D54-9F82-37852A90266E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096EF1E-9353-4144-A265-02EEC439AFDA}" type="doc">
      <dgm:prSet loTypeId="urn:microsoft.com/office/officeart/2005/8/layout/list1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s-AR"/>
        </a:p>
      </dgm:t>
    </dgm:pt>
    <dgm:pt modelId="{40DB4327-9A60-43F0-9B2A-128A8DA43FEB}">
      <dgm:prSet phldrT="[Texto]" custT="1"/>
      <dgm:spPr/>
      <dgm:t>
        <a:bodyPr/>
        <a:lstStyle/>
        <a:p>
          <a:r>
            <a:rPr lang="es-AR" sz="1800" b="1"/>
            <a:t>Atención y escucha</a:t>
          </a:r>
        </a:p>
      </dgm:t>
    </dgm:pt>
    <dgm:pt modelId="{8A655EEE-66BA-46B8-97FB-1CDB5ECE8FB2}" type="parTrans" cxnId="{98B67538-3817-422C-B64A-240708A77983}">
      <dgm:prSet/>
      <dgm:spPr/>
      <dgm:t>
        <a:bodyPr/>
        <a:lstStyle/>
        <a:p>
          <a:endParaRPr lang="es-AR" sz="4000"/>
        </a:p>
      </dgm:t>
    </dgm:pt>
    <dgm:pt modelId="{C6814F9A-799B-4D3E-AB8E-C616A352AFDF}" type="sibTrans" cxnId="{98B67538-3817-422C-B64A-240708A77983}">
      <dgm:prSet/>
      <dgm:spPr/>
      <dgm:t>
        <a:bodyPr/>
        <a:lstStyle/>
        <a:p>
          <a:endParaRPr lang="es-AR" sz="4000"/>
        </a:p>
      </dgm:t>
    </dgm:pt>
    <dgm:pt modelId="{18935103-16B2-431F-9164-E5D3489B97C1}">
      <dgm:prSet phldrT="[Texto]" custT="1"/>
      <dgm:spPr/>
      <dgm:t>
        <a:bodyPr/>
        <a:lstStyle/>
        <a:p>
          <a:r>
            <a:rPr lang="es-AR" sz="1800" b="1"/>
            <a:t>Respeto</a:t>
          </a:r>
        </a:p>
      </dgm:t>
    </dgm:pt>
    <dgm:pt modelId="{B1945FC3-C533-4F0E-ADAB-E85FC89A93FE}" type="parTrans" cxnId="{274B11D1-6AEF-4498-9783-BA3A24E3463A}">
      <dgm:prSet/>
      <dgm:spPr/>
      <dgm:t>
        <a:bodyPr/>
        <a:lstStyle/>
        <a:p>
          <a:endParaRPr lang="es-AR" sz="4000"/>
        </a:p>
      </dgm:t>
    </dgm:pt>
    <dgm:pt modelId="{FBFD5879-24A2-426C-9CAF-FAB310A3CEAC}" type="sibTrans" cxnId="{274B11D1-6AEF-4498-9783-BA3A24E3463A}">
      <dgm:prSet/>
      <dgm:spPr/>
      <dgm:t>
        <a:bodyPr/>
        <a:lstStyle/>
        <a:p>
          <a:endParaRPr lang="es-AR" sz="4000"/>
        </a:p>
      </dgm:t>
    </dgm:pt>
    <dgm:pt modelId="{C15B9DE3-945F-4806-9C58-39AEFD20C784}">
      <dgm:prSet phldrT="[Texto]" custT="1"/>
      <dgm:spPr/>
      <dgm:t>
        <a:bodyPr/>
        <a:lstStyle/>
        <a:p>
          <a:r>
            <a:rPr lang="es-AR" sz="1800" b="1"/>
            <a:t>Concreción o especificación</a:t>
          </a:r>
        </a:p>
      </dgm:t>
    </dgm:pt>
    <dgm:pt modelId="{0E32823A-F7FB-4996-AE18-9379D5EDD631}" type="parTrans" cxnId="{2D712F3E-A661-425A-9115-B6BD9ABD6D54}">
      <dgm:prSet/>
      <dgm:spPr/>
      <dgm:t>
        <a:bodyPr/>
        <a:lstStyle/>
        <a:p>
          <a:endParaRPr lang="es-AR" sz="4000"/>
        </a:p>
      </dgm:t>
    </dgm:pt>
    <dgm:pt modelId="{17C56629-F587-4C8E-93F5-FA37076A7DE6}" type="sibTrans" cxnId="{2D712F3E-A661-425A-9115-B6BD9ABD6D54}">
      <dgm:prSet/>
      <dgm:spPr/>
      <dgm:t>
        <a:bodyPr/>
        <a:lstStyle/>
        <a:p>
          <a:endParaRPr lang="es-AR" sz="4000"/>
        </a:p>
      </dgm:t>
    </dgm:pt>
    <dgm:pt modelId="{9B8E9306-65DA-408E-BC61-28E118CA3BD1}">
      <dgm:prSet phldrT="[Texto]" custT="1"/>
      <dgm:spPr/>
      <dgm:t>
        <a:bodyPr/>
        <a:lstStyle/>
        <a:p>
          <a:r>
            <a:rPr lang="es-AR" sz="1800" b="1" dirty="0"/>
            <a:t>Empatía</a:t>
          </a:r>
        </a:p>
      </dgm:t>
    </dgm:pt>
    <dgm:pt modelId="{755BF98E-97C7-4DFB-AEE3-C75611617D1F}" type="parTrans" cxnId="{0A449B2C-4DAF-4925-8B8D-04E340404066}">
      <dgm:prSet/>
      <dgm:spPr/>
      <dgm:t>
        <a:bodyPr/>
        <a:lstStyle/>
        <a:p>
          <a:endParaRPr lang="es-AR" sz="4000"/>
        </a:p>
      </dgm:t>
    </dgm:pt>
    <dgm:pt modelId="{E20529F7-DD31-4B59-B829-0865D94BD2DA}" type="sibTrans" cxnId="{0A449B2C-4DAF-4925-8B8D-04E340404066}">
      <dgm:prSet/>
      <dgm:spPr/>
      <dgm:t>
        <a:bodyPr/>
        <a:lstStyle/>
        <a:p>
          <a:endParaRPr lang="es-AR" sz="4000"/>
        </a:p>
      </dgm:t>
    </dgm:pt>
    <dgm:pt modelId="{6E1D656A-2B13-4E06-9025-CAB73017F9F4}">
      <dgm:prSet phldrT="[Texto]" custT="1"/>
      <dgm:spPr/>
      <dgm:t>
        <a:bodyPr/>
        <a:lstStyle/>
        <a:p>
          <a:r>
            <a:rPr lang="es-AR" sz="1800" b="1"/>
            <a:t>Inmediatez o proximidad</a:t>
          </a:r>
          <a:endParaRPr lang="es-AR" sz="1800"/>
        </a:p>
      </dgm:t>
    </dgm:pt>
    <dgm:pt modelId="{0BEFB117-7F43-4E72-B99F-3CAB0BBC129A}" type="parTrans" cxnId="{CBE2A73E-4719-412E-9ED2-47D7AB725FCB}">
      <dgm:prSet/>
      <dgm:spPr/>
      <dgm:t>
        <a:bodyPr/>
        <a:lstStyle/>
        <a:p>
          <a:endParaRPr lang="es-AR" sz="4000"/>
        </a:p>
      </dgm:t>
    </dgm:pt>
    <dgm:pt modelId="{5CC4F6FE-D60F-49B3-B1B6-34DB95B4C3B0}" type="sibTrans" cxnId="{CBE2A73E-4719-412E-9ED2-47D7AB725FCB}">
      <dgm:prSet/>
      <dgm:spPr/>
      <dgm:t>
        <a:bodyPr/>
        <a:lstStyle/>
        <a:p>
          <a:endParaRPr lang="es-AR" sz="4000"/>
        </a:p>
      </dgm:t>
    </dgm:pt>
    <dgm:pt modelId="{483C66C4-4627-4C35-861C-E5DD6ED093B3}">
      <dgm:prSet phldrT="[Texto]" custT="1"/>
      <dgm:spPr/>
      <dgm:t>
        <a:bodyPr/>
        <a:lstStyle/>
        <a:p>
          <a:r>
            <a:rPr lang="es-AR" sz="1800" b="1"/>
            <a:t>Genuinidad y Autorevelación</a:t>
          </a:r>
        </a:p>
      </dgm:t>
    </dgm:pt>
    <dgm:pt modelId="{354BF9BB-28EE-49BE-97F5-D7F9A88BBBDC}" type="parTrans" cxnId="{AD343C34-D7DA-4641-AB6F-74C0B0EEB671}">
      <dgm:prSet/>
      <dgm:spPr/>
      <dgm:t>
        <a:bodyPr/>
        <a:lstStyle/>
        <a:p>
          <a:endParaRPr lang="es-AR" sz="4000"/>
        </a:p>
      </dgm:t>
    </dgm:pt>
    <dgm:pt modelId="{868FC016-A732-4942-8A2F-33760EFF7662}" type="sibTrans" cxnId="{AD343C34-D7DA-4641-AB6F-74C0B0EEB671}">
      <dgm:prSet/>
      <dgm:spPr/>
      <dgm:t>
        <a:bodyPr/>
        <a:lstStyle/>
        <a:p>
          <a:endParaRPr lang="es-AR" sz="4000"/>
        </a:p>
      </dgm:t>
    </dgm:pt>
    <dgm:pt modelId="{AC1A4393-F79E-45D9-A213-829A212E0E63}">
      <dgm:prSet phldrT="[Texto]" custT="1"/>
      <dgm:spPr/>
      <dgm:t>
        <a:bodyPr/>
        <a:lstStyle/>
        <a:p>
          <a:r>
            <a:rPr lang="es-AR" sz="1800" b="1"/>
            <a:t>Contrastación o confrontación</a:t>
          </a:r>
          <a:endParaRPr lang="es-AR" sz="1800"/>
        </a:p>
      </dgm:t>
    </dgm:pt>
    <dgm:pt modelId="{95B81C5A-8E79-485B-B82B-E91EBBF802CA}" type="parTrans" cxnId="{D09F658E-BF69-47E2-9B1D-D506AAEB0A64}">
      <dgm:prSet/>
      <dgm:spPr/>
      <dgm:t>
        <a:bodyPr/>
        <a:lstStyle/>
        <a:p>
          <a:endParaRPr lang="es-AR" sz="4000"/>
        </a:p>
      </dgm:t>
    </dgm:pt>
    <dgm:pt modelId="{6AF8E310-2ACA-4044-9320-CB0254E55A35}" type="sibTrans" cxnId="{D09F658E-BF69-47E2-9B1D-D506AAEB0A64}">
      <dgm:prSet/>
      <dgm:spPr/>
      <dgm:t>
        <a:bodyPr/>
        <a:lstStyle/>
        <a:p>
          <a:endParaRPr lang="es-AR" sz="4000"/>
        </a:p>
      </dgm:t>
    </dgm:pt>
    <dgm:pt modelId="{0A37A81B-86A9-4E15-A6D3-6C98F6413F37}" type="pres">
      <dgm:prSet presAssocID="{C096EF1E-9353-4144-A265-02EEC439AFDA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s-ES"/>
        </a:p>
      </dgm:t>
    </dgm:pt>
    <dgm:pt modelId="{801538C4-4CBF-441C-99C8-DE6021E48986}" type="pres">
      <dgm:prSet presAssocID="{40DB4327-9A60-43F0-9B2A-128A8DA43FEB}" presName="parentLin" presStyleCnt="0"/>
      <dgm:spPr/>
    </dgm:pt>
    <dgm:pt modelId="{C06418C3-D924-440F-B4A0-7A946C46B9C7}" type="pres">
      <dgm:prSet presAssocID="{40DB4327-9A60-43F0-9B2A-128A8DA43FEB}" presName="parentLeftMargin" presStyleLbl="node1" presStyleIdx="0" presStyleCnt="7"/>
      <dgm:spPr/>
      <dgm:t>
        <a:bodyPr/>
        <a:lstStyle/>
        <a:p>
          <a:endParaRPr lang="es-ES"/>
        </a:p>
      </dgm:t>
    </dgm:pt>
    <dgm:pt modelId="{C1844F9E-F842-48C5-84AF-BDEF7FDB1752}" type="pres">
      <dgm:prSet presAssocID="{40DB4327-9A60-43F0-9B2A-128A8DA43FEB}" presName="parentText" presStyleLbl="node1" presStyleIdx="0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B61263C2-3D18-48FD-958B-FC8038F398FC}" type="pres">
      <dgm:prSet presAssocID="{40DB4327-9A60-43F0-9B2A-128A8DA43FEB}" presName="negativeSpace" presStyleCnt="0"/>
      <dgm:spPr/>
    </dgm:pt>
    <dgm:pt modelId="{83A29809-ABFB-467B-9806-7E32EFBD76C3}" type="pres">
      <dgm:prSet presAssocID="{40DB4327-9A60-43F0-9B2A-128A8DA43FEB}" presName="childText" presStyleLbl="conFgAcc1" presStyleIdx="0" presStyleCnt="7">
        <dgm:presLayoutVars>
          <dgm:bulletEnabled val="1"/>
        </dgm:presLayoutVars>
      </dgm:prSet>
      <dgm:spPr/>
    </dgm:pt>
    <dgm:pt modelId="{5C7E0BA9-B82E-412C-925F-990984CB21CC}" type="pres">
      <dgm:prSet presAssocID="{C6814F9A-799B-4D3E-AB8E-C616A352AFDF}" presName="spaceBetweenRectangles" presStyleCnt="0"/>
      <dgm:spPr/>
    </dgm:pt>
    <dgm:pt modelId="{3EFD8C4E-4CEB-4286-B7C6-02806EE1E963}" type="pres">
      <dgm:prSet presAssocID="{18935103-16B2-431F-9164-E5D3489B97C1}" presName="parentLin" presStyleCnt="0"/>
      <dgm:spPr/>
    </dgm:pt>
    <dgm:pt modelId="{EDD0BFCE-AB94-4D77-A8D2-FCCB47F84657}" type="pres">
      <dgm:prSet presAssocID="{18935103-16B2-431F-9164-E5D3489B97C1}" presName="parentLeftMargin" presStyleLbl="node1" presStyleIdx="0" presStyleCnt="7"/>
      <dgm:spPr/>
      <dgm:t>
        <a:bodyPr/>
        <a:lstStyle/>
        <a:p>
          <a:endParaRPr lang="es-ES"/>
        </a:p>
      </dgm:t>
    </dgm:pt>
    <dgm:pt modelId="{F5AAC0EE-6829-4630-996E-139DD2761EE5}" type="pres">
      <dgm:prSet presAssocID="{18935103-16B2-431F-9164-E5D3489B97C1}" presName="parentText" presStyleLbl="node1" presStyleIdx="1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1BC4FD9C-8C84-434A-AF8B-8ADB58CDD046}" type="pres">
      <dgm:prSet presAssocID="{18935103-16B2-431F-9164-E5D3489B97C1}" presName="negativeSpace" presStyleCnt="0"/>
      <dgm:spPr/>
    </dgm:pt>
    <dgm:pt modelId="{01533D7D-EDE8-4CAC-ACF8-943FB1E5DE69}" type="pres">
      <dgm:prSet presAssocID="{18935103-16B2-431F-9164-E5D3489B97C1}" presName="childText" presStyleLbl="conFgAcc1" presStyleIdx="1" presStyleCnt="7">
        <dgm:presLayoutVars>
          <dgm:bulletEnabled val="1"/>
        </dgm:presLayoutVars>
      </dgm:prSet>
      <dgm:spPr/>
    </dgm:pt>
    <dgm:pt modelId="{7C99E02F-8A7E-45B8-89E9-433FC1FE4EF4}" type="pres">
      <dgm:prSet presAssocID="{FBFD5879-24A2-426C-9CAF-FAB310A3CEAC}" presName="spaceBetweenRectangles" presStyleCnt="0"/>
      <dgm:spPr/>
    </dgm:pt>
    <dgm:pt modelId="{86EAF131-D00B-49D0-8F29-4AF250EBDE02}" type="pres">
      <dgm:prSet presAssocID="{C15B9DE3-945F-4806-9C58-39AEFD20C784}" presName="parentLin" presStyleCnt="0"/>
      <dgm:spPr/>
    </dgm:pt>
    <dgm:pt modelId="{76E02045-DC96-4558-8DF8-DD68B64A6E5C}" type="pres">
      <dgm:prSet presAssocID="{C15B9DE3-945F-4806-9C58-39AEFD20C784}" presName="parentLeftMargin" presStyleLbl="node1" presStyleIdx="1" presStyleCnt="7"/>
      <dgm:spPr/>
      <dgm:t>
        <a:bodyPr/>
        <a:lstStyle/>
        <a:p>
          <a:endParaRPr lang="es-ES"/>
        </a:p>
      </dgm:t>
    </dgm:pt>
    <dgm:pt modelId="{FA0A970D-2831-4CF3-A732-B2FA68DAD909}" type="pres">
      <dgm:prSet presAssocID="{C15B9DE3-945F-4806-9C58-39AEFD20C784}" presName="parentText" presStyleLbl="node1" presStyleIdx="2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87D93F77-C3DF-4B7D-A090-5E4A29D0C9D8}" type="pres">
      <dgm:prSet presAssocID="{C15B9DE3-945F-4806-9C58-39AEFD20C784}" presName="negativeSpace" presStyleCnt="0"/>
      <dgm:spPr/>
    </dgm:pt>
    <dgm:pt modelId="{B471F85E-77CF-4217-9B62-1A9008811897}" type="pres">
      <dgm:prSet presAssocID="{C15B9DE3-945F-4806-9C58-39AEFD20C784}" presName="childText" presStyleLbl="conFgAcc1" presStyleIdx="2" presStyleCnt="7">
        <dgm:presLayoutVars>
          <dgm:bulletEnabled val="1"/>
        </dgm:presLayoutVars>
      </dgm:prSet>
      <dgm:spPr/>
    </dgm:pt>
    <dgm:pt modelId="{DA699073-7CB7-4D01-98C7-5C6B9607F15A}" type="pres">
      <dgm:prSet presAssocID="{17C56629-F587-4C8E-93F5-FA37076A7DE6}" presName="spaceBetweenRectangles" presStyleCnt="0"/>
      <dgm:spPr/>
    </dgm:pt>
    <dgm:pt modelId="{398FBB2C-299E-4EB0-9F6C-3FDD553759B7}" type="pres">
      <dgm:prSet presAssocID="{9B8E9306-65DA-408E-BC61-28E118CA3BD1}" presName="parentLin" presStyleCnt="0"/>
      <dgm:spPr/>
    </dgm:pt>
    <dgm:pt modelId="{019E08B4-41BD-47CF-ADA9-7E28D3577F1A}" type="pres">
      <dgm:prSet presAssocID="{9B8E9306-65DA-408E-BC61-28E118CA3BD1}" presName="parentLeftMargin" presStyleLbl="node1" presStyleIdx="2" presStyleCnt="7"/>
      <dgm:spPr/>
      <dgm:t>
        <a:bodyPr/>
        <a:lstStyle/>
        <a:p>
          <a:endParaRPr lang="es-ES"/>
        </a:p>
      </dgm:t>
    </dgm:pt>
    <dgm:pt modelId="{36A17068-C94D-43FE-BD77-2F85C18C56E5}" type="pres">
      <dgm:prSet presAssocID="{9B8E9306-65DA-408E-BC61-28E118CA3BD1}" presName="parentText" presStyleLbl="node1" presStyleIdx="3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13FCEAF6-687F-4ED9-B8B8-DDD195BED0C8}" type="pres">
      <dgm:prSet presAssocID="{9B8E9306-65DA-408E-BC61-28E118CA3BD1}" presName="negativeSpace" presStyleCnt="0"/>
      <dgm:spPr/>
    </dgm:pt>
    <dgm:pt modelId="{2DFA6F11-C988-40C2-A1FF-E4227366B8A2}" type="pres">
      <dgm:prSet presAssocID="{9B8E9306-65DA-408E-BC61-28E118CA3BD1}" presName="childText" presStyleLbl="conFgAcc1" presStyleIdx="3" presStyleCnt="7">
        <dgm:presLayoutVars>
          <dgm:bulletEnabled val="1"/>
        </dgm:presLayoutVars>
      </dgm:prSet>
      <dgm:spPr/>
    </dgm:pt>
    <dgm:pt modelId="{40C38BBE-B534-4AC9-9F91-6060484AAB9D}" type="pres">
      <dgm:prSet presAssocID="{E20529F7-DD31-4B59-B829-0865D94BD2DA}" presName="spaceBetweenRectangles" presStyleCnt="0"/>
      <dgm:spPr/>
    </dgm:pt>
    <dgm:pt modelId="{FD4E9DE4-9B03-49A8-A007-E90279D65F66}" type="pres">
      <dgm:prSet presAssocID="{6E1D656A-2B13-4E06-9025-CAB73017F9F4}" presName="parentLin" presStyleCnt="0"/>
      <dgm:spPr/>
    </dgm:pt>
    <dgm:pt modelId="{E6FF3B57-488D-4FD3-8A01-7CCEBD508815}" type="pres">
      <dgm:prSet presAssocID="{6E1D656A-2B13-4E06-9025-CAB73017F9F4}" presName="parentLeftMargin" presStyleLbl="node1" presStyleIdx="3" presStyleCnt="7"/>
      <dgm:spPr/>
      <dgm:t>
        <a:bodyPr/>
        <a:lstStyle/>
        <a:p>
          <a:endParaRPr lang="es-ES"/>
        </a:p>
      </dgm:t>
    </dgm:pt>
    <dgm:pt modelId="{5416692B-CAB3-4D7E-8246-7E9B28882078}" type="pres">
      <dgm:prSet presAssocID="{6E1D656A-2B13-4E06-9025-CAB73017F9F4}" presName="parentText" presStyleLbl="node1" presStyleIdx="4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93E833CD-B07D-4C33-9B73-DDA398E8670A}" type="pres">
      <dgm:prSet presAssocID="{6E1D656A-2B13-4E06-9025-CAB73017F9F4}" presName="negativeSpace" presStyleCnt="0"/>
      <dgm:spPr/>
    </dgm:pt>
    <dgm:pt modelId="{2F0C00C0-B406-429D-82CC-0BBA33037537}" type="pres">
      <dgm:prSet presAssocID="{6E1D656A-2B13-4E06-9025-CAB73017F9F4}" presName="childText" presStyleLbl="conFgAcc1" presStyleIdx="4" presStyleCnt="7">
        <dgm:presLayoutVars>
          <dgm:bulletEnabled val="1"/>
        </dgm:presLayoutVars>
      </dgm:prSet>
      <dgm:spPr/>
    </dgm:pt>
    <dgm:pt modelId="{D55B782E-6076-4C6C-BDA4-7E6D3C2F6061}" type="pres">
      <dgm:prSet presAssocID="{5CC4F6FE-D60F-49B3-B1B6-34DB95B4C3B0}" presName="spaceBetweenRectangles" presStyleCnt="0"/>
      <dgm:spPr/>
    </dgm:pt>
    <dgm:pt modelId="{F5A41635-7DF0-4D86-9186-1716C0C8797D}" type="pres">
      <dgm:prSet presAssocID="{483C66C4-4627-4C35-861C-E5DD6ED093B3}" presName="parentLin" presStyleCnt="0"/>
      <dgm:spPr/>
    </dgm:pt>
    <dgm:pt modelId="{E1F4854C-A27A-4E6C-9191-D9086B88F7C4}" type="pres">
      <dgm:prSet presAssocID="{483C66C4-4627-4C35-861C-E5DD6ED093B3}" presName="parentLeftMargin" presStyleLbl="node1" presStyleIdx="4" presStyleCnt="7"/>
      <dgm:spPr/>
      <dgm:t>
        <a:bodyPr/>
        <a:lstStyle/>
        <a:p>
          <a:endParaRPr lang="es-ES"/>
        </a:p>
      </dgm:t>
    </dgm:pt>
    <dgm:pt modelId="{EB0C4991-A52A-4D52-8601-448B4A2C5D95}" type="pres">
      <dgm:prSet presAssocID="{483C66C4-4627-4C35-861C-E5DD6ED093B3}" presName="parentText" presStyleLbl="node1" presStyleIdx="5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07709AB2-AFC7-464A-BD8B-F9C26B2673F3}" type="pres">
      <dgm:prSet presAssocID="{483C66C4-4627-4C35-861C-E5DD6ED093B3}" presName="negativeSpace" presStyleCnt="0"/>
      <dgm:spPr/>
    </dgm:pt>
    <dgm:pt modelId="{698F177D-9689-49C6-A84D-F6043A10132B}" type="pres">
      <dgm:prSet presAssocID="{483C66C4-4627-4C35-861C-E5DD6ED093B3}" presName="childText" presStyleLbl="conFgAcc1" presStyleIdx="5" presStyleCnt="7">
        <dgm:presLayoutVars>
          <dgm:bulletEnabled val="1"/>
        </dgm:presLayoutVars>
      </dgm:prSet>
      <dgm:spPr/>
    </dgm:pt>
    <dgm:pt modelId="{41A96596-C932-4CD3-BC53-91FDE5BCB195}" type="pres">
      <dgm:prSet presAssocID="{868FC016-A732-4942-8A2F-33760EFF7662}" presName="spaceBetweenRectangles" presStyleCnt="0"/>
      <dgm:spPr/>
    </dgm:pt>
    <dgm:pt modelId="{1C7B9279-5AE9-4E14-AEF3-9C70ECD9384A}" type="pres">
      <dgm:prSet presAssocID="{AC1A4393-F79E-45D9-A213-829A212E0E63}" presName="parentLin" presStyleCnt="0"/>
      <dgm:spPr/>
    </dgm:pt>
    <dgm:pt modelId="{B47CCDAC-AECD-45BB-B310-6396F25E5F23}" type="pres">
      <dgm:prSet presAssocID="{AC1A4393-F79E-45D9-A213-829A212E0E63}" presName="parentLeftMargin" presStyleLbl="node1" presStyleIdx="5" presStyleCnt="7"/>
      <dgm:spPr/>
      <dgm:t>
        <a:bodyPr/>
        <a:lstStyle/>
        <a:p>
          <a:endParaRPr lang="es-ES"/>
        </a:p>
      </dgm:t>
    </dgm:pt>
    <dgm:pt modelId="{0693114C-8205-47DA-B792-3EEA1880B8E0}" type="pres">
      <dgm:prSet presAssocID="{AC1A4393-F79E-45D9-A213-829A212E0E63}" presName="parentText" presStyleLbl="node1" presStyleIdx="6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41F6FF97-522D-453E-81E6-47CF5D37E2CA}" type="pres">
      <dgm:prSet presAssocID="{AC1A4393-F79E-45D9-A213-829A212E0E63}" presName="negativeSpace" presStyleCnt="0"/>
      <dgm:spPr/>
    </dgm:pt>
    <dgm:pt modelId="{4164D5FE-3110-4E3D-B2A0-C31481C59FAC}" type="pres">
      <dgm:prSet presAssocID="{AC1A4393-F79E-45D9-A213-829A212E0E63}" presName="childText" presStyleLbl="conFgAcc1" presStyleIdx="6" presStyleCnt="7">
        <dgm:presLayoutVars>
          <dgm:bulletEnabled val="1"/>
        </dgm:presLayoutVars>
      </dgm:prSet>
      <dgm:spPr/>
    </dgm:pt>
  </dgm:ptLst>
  <dgm:cxnLst>
    <dgm:cxn modelId="{180FB0A0-6E18-4854-9751-4E6C6177776C}" type="presOf" srcId="{C15B9DE3-945F-4806-9C58-39AEFD20C784}" destId="{76E02045-DC96-4558-8DF8-DD68B64A6E5C}" srcOrd="0" destOrd="0" presId="urn:microsoft.com/office/officeart/2005/8/layout/list1"/>
    <dgm:cxn modelId="{D116BE24-85DD-49EC-86A5-0E06B4BF8BC6}" type="presOf" srcId="{18935103-16B2-431F-9164-E5D3489B97C1}" destId="{F5AAC0EE-6829-4630-996E-139DD2761EE5}" srcOrd="1" destOrd="0" presId="urn:microsoft.com/office/officeart/2005/8/layout/list1"/>
    <dgm:cxn modelId="{1AA1FCB7-DCF2-4102-BB83-689F5A621EBD}" type="presOf" srcId="{40DB4327-9A60-43F0-9B2A-128A8DA43FEB}" destId="{C1844F9E-F842-48C5-84AF-BDEF7FDB1752}" srcOrd="1" destOrd="0" presId="urn:microsoft.com/office/officeart/2005/8/layout/list1"/>
    <dgm:cxn modelId="{274B11D1-6AEF-4498-9783-BA3A24E3463A}" srcId="{C096EF1E-9353-4144-A265-02EEC439AFDA}" destId="{18935103-16B2-431F-9164-E5D3489B97C1}" srcOrd="1" destOrd="0" parTransId="{B1945FC3-C533-4F0E-ADAB-E85FC89A93FE}" sibTransId="{FBFD5879-24A2-426C-9CAF-FAB310A3CEAC}"/>
    <dgm:cxn modelId="{DFFE2501-ADA7-41F1-BF05-2EF9773BF3D2}" type="presOf" srcId="{483C66C4-4627-4C35-861C-E5DD6ED093B3}" destId="{E1F4854C-A27A-4E6C-9191-D9086B88F7C4}" srcOrd="0" destOrd="0" presId="urn:microsoft.com/office/officeart/2005/8/layout/list1"/>
    <dgm:cxn modelId="{9C6DE030-A95D-490B-A763-90A32FD02191}" type="presOf" srcId="{483C66C4-4627-4C35-861C-E5DD6ED093B3}" destId="{EB0C4991-A52A-4D52-8601-448B4A2C5D95}" srcOrd="1" destOrd="0" presId="urn:microsoft.com/office/officeart/2005/8/layout/list1"/>
    <dgm:cxn modelId="{CBE2A73E-4719-412E-9ED2-47D7AB725FCB}" srcId="{C096EF1E-9353-4144-A265-02EEC439AFDA}" destId="{6E1D656A-2B13-4E06-9025-CAB73017F9F4}" srcOrd="4" destOrd="0" parTransId="{0BEFB117-7F43-4E72-B99F-3CAB0BBC129A}" sibTransId="{5CC4F6FE-D60F-49B3-B1B6-34DB95B4C3B0}"/>
    <dgm:cxn modelId="{711F79B3-E98C-443D-B6E6-06274F3FFD6A}" type="presOf" srcId="{18935103-16B2-431F-9164-E5D3489B97C1}" destId="{EDD0BFCE-AB94-4D77-A8D2-FCCB47F84657}" srcOrd="0" destOrd="0" presId="urn:microsoft.com/office/officeart/2005/8/layout/list1"/>
    <dgm:cxn modelId="{B9D2BC2C-9414-49F0-8573-26F8DCB0B5FE}" type="presOf" srcId="{C096EF1E-9353-4144-A265-02EEC439AFDA}" destId="{0A37A81B-86A9-4E15-A6D3-6C98F6413F37}" srcOrd="0" destOrd="0" presId="urn:microsoft.com/office/officeart/2005/8/layout/list1"/>
    <dgm:cxn modelId="{98B67538-3817-422C-B64A-240708A77983}" srcId="{C096EF1E-9353-4144-A265-02EEC439AFDA}" destId="{40DB4327-9A60-43F0-9B2A-128A8DA43FEB}" srcOrd="0" destOrd="0" parTransId="{8A655EEE-66BA-46B8-97FB-1CDB5ECE8FB2}" sibTransId="{C6814F9A-799B-4D3E-AB8E-C616A352AFDF}"/>
    <dgm:cxn modelId="{0A449B2C-4DAF-4925-8B8D-04E340404066}" srcId="{C096EF1E-9353-4144-A265-02EEC439AFDA}" destId="{9B8E9306-65DA-408E-BC61-28E118CA3BD1}" srcOrd="3" destOrd="0" parTransId="{755BF98E-97C7-4DFB-AEE3-C75611617D1F}" sibTransId="{E20529F7-DD31-4B59-B829-0865D94BD2DA}"/>
    <dgm:cxn modelId="{AD343C34-D7DA-4641-AB6F-74C0B0EEB671}" srcId="{C096EF1E-9353-4144-A265-02EEC439AFDA}" destId="{483C66C4-4627-4C35-861C-E5DD6ED093B3}" srcOrd="5" destOrd="0" parTransId="{354BF9BB-28EE-49BE-97F5-D7F9A88BBBDC}" sibTransId="{868FC016-A732-4942-8A2F-33760EFF7662}"/>
    <dgm:cxn modelId="{08069E51-F310-4955-BB0C-22E9C9281D3F}" type="presOf" srcId="{C15B9DE3-945F-4806-9C58-39AEFD20C784}" destId="{FA0A970D-2831-4CF3-A732-B2FA68DAD909}" srcOrd="1" destOrd="0" presId="urn:microsoft.com/office/officeart/2005/8/layout/list1"/>
    <dgm:cxn modelId="{9FBEC262-7A69-43A2-B766-6C4EF5B49F76}" type="presOf" srcId="{AC1A4393-F79E-45D9-A213-829A212E0E63}" destId="{0693114C-8205-47DA-B792-3EEA1880B8E0}" srcOrd="1" destOrd="0" presId="urn:microsoft.com/office/officeart/2005/8/layout/list1"/>
    <dgm:cxn modelId="{CAF1EA86-7DB8-49F0-BD80-BE2ED7B64E5B}" type="presOf" srcId="{6E1D656A-2B13-4E06-9025-CAB73017F9F4}" destId="{E6FF3B57-488D-4FD3-8A01-7CCEBD508815}" srcOrd="0" destOrd="0" presId="urn:microsoft.com/office/officeart/2005/8/layout/list1"/>
    <dgm:cxn modelId="{D09F658E-BF69-47E2-9B1D-D506AAEB0A64}" srcId="{C096EF1E-9353-4144-A265-02EEC439AFDA}" destId="{AC1A4393-F79E-45D9-A213-829A212E0E63}" srcOrd="6" destOrd="0" parTransId="{95B81C5A-8E79-485B-B82B-E91EBBF802CA}" sibTransId="{6AF8E310-2ACA-4044-9320-CB0254E55A35}"/>
    <dgm:cxn modelId="{2319D860-081B-4B7E-9801-575A8117B430}" type="presOf" srcId="{9B8E9306-65DA-408E-BC61-28E118CA3BD1}" destId="{36A17068-C94D-43FE-BD77-2F85C18C56E5}" srcOrd="1" destOrd="0" presId="urn:microsoft.com/office/officeart/2005/8/layout/list1"/>
    <dgm:cxn modelId="{26CA1645-F5DF-4539-84A7-7A4CECC2F581}" type="presOf" srcId="{6E1D656A-2B13-4E06-9025-CAB73017F9F4}" destId="{5416692B-CAB3-4D7E-8246-7E9B28882078}" srcOrd="1" destOrd="0" presId="urn:microsoft.com/office/officeart/2005/8/layout/list1"/>
    <dgm:cxn modelId="{2D712F3E-A661-425A-9115-B6BD9ABD6D54}" srcId="{C096EF1E-9353-4144-A265-02EEC439AFDA}" destId="{C15B9DE3-945F-4806-9C58-39AEFD20C784}" srcOrd="2" destOrd="0" parTransId="{0E32823A-F7FB-4996-AE18-9379D5EDD631}" sibTransId="{17C56629-F587-4C8E-93F5-FA37076A7DE6}"/>
    <dgm:cxn modelId="{36E88022-17DB-4637-8581-32DE9FB3C75A}" type="presOf" srcId="{40DB4327-9A60-43F0-9B2A-128A8DA43FEB}" destId="{C06418C3-D924-440F-B4A0-7A946C46B9C7}" srcOrd="0" destOrd="0" presId="urn:microsoft.com/office/officeart/2005/8/layout/list1"/>
    <dgm:cxn modelId="{D65D83CA-122E-4961-8D62-7F69B6D6801E}" type="presOf" srcId="{9B8E9306-65DA-408E-BC61-28E118CA3BD1}" destId="{019E08B4-41BD-47CF-ADA9-7E28D3577F1A}" srcOrd="0" destOrd="0" presId="urn:microsoft.com/office/officeart/2005/8/layout/list1"/>
    <dgm:cxn modelId="{0B4D4B14-C141-4F5F-9CDC-09772A781EAA}" type="presOf" srcId="{AC1A4393-F79E-45D9-A213-829A212E0E63}" destId="{B47CCDAC-AECD-45BB-B310-6396F25E5F23}" srcOrd="0" destOrd="0" presId="urn:microsoft.com/office/officeart/2005/8/layout/list1"/>
    <dgm:cxn modelId="{222EAB48-94AD-42D3-A202-56ED22242875}" type="presParOf" srcId="{0A37A81B-86A9-4E15-A6D3-6C98F6413F37}" destId="{801538C4-4CBF-441C-99C8-DE6021E48986}" srcOrd="0" destOrd="0" presId="urn:microsoft.com/office/officeart/2005/8/layout/list1"/>
    <dgm:cxn modelId="{21331C5C-9AA4-47CC-A346-1C14B60301E1}" type="presParOf" srcId="{801538C4-4CBF-441C-99C8-DE6021E48986}" destId="{C06418C3-D924-440F-B4A0-7A946C46B9C7}" srcOrd="0" destOrd="0" presId="urn:microsoft.com/office/officeart/2005/8/layout/list1"/>
    <dgm:cxn modelId="{3C4E4DB2-D42F-43F0-8A03-56601A1FF790}" type="presParOf" srcId="{801538C4-4CBF-441C-99C8-DE6021E48986}" destId="{C1844F9E-F842-48C5-84AF-BDEF7FDB1752}" srcOrd="1" destOrd="0" presId="urn:microsoft.com/office/officeart/2005/8/layout/list1"/>
    <dgm:cxn modelId="{9D6E4F55-F985-4F84-8C47-50DC5A441C57}" type="presParOf" srcId="{0A37A81B-86A9-4E15-A6D3-6C98F6413F37}" destId="{B61263C2-3D18-48FD-958B-FC8038F398FC}" srcOrd="1" destOrd="0" presId="urn:microsoft.com/office/officeart/2005/8/layout/list1"/>
    <dgm:cxn modelId="{599DAC97-07C9-428C-8C88-BB7112BC4D90}" type="presParOf" srcId="{0A37A81B-86A9-4E15-A6D3-6C98F6413F37}" destId="{83A29809-ABFB-467B-9806-7E32EFBD76C3}" srcOrd="2" destOrd="0" presId="urn:microsoft.com/office/officeart/2005/8/layout/list1"/>
    <dgm:cxn modelId="{05F97997-0B18-46C5-B11F-8464A2FB53C3}" type="presParOf" srcId="{0A37A81B-86A9-4E15-A6D3-6C98F6413F37}" destId="{5C7E0BA9-B82E-412C-925F-990984CB21CC}" srcOrd="3" destOrd="0" presId="urn:microsoft.com/office/officeart/2005/8/layout/list1"/>
    <dgm:cxn modelId="{598DB3AA-8AFA-4E28-92BF-1B85219407D6}" type="presParOf" srcId="{0A37A81B-86A9-4E15-A6D3-6C98F6413F37}" destId="{3EFD8C4E-4CEB-4286-B7C6-02806EE1E963}" srcOrd="4" destOrd="0" presId="urn:microsoft.com/office/officeart/2005/8/layout/list1"/>
    <dgm:cxn modelId="{B3E659FA-8D8E-4673-BBC7-606D5E9256F8}" type="presParOf" srcId="{3EFD8C4E-4CEB-4286-B7C6-02806EE1E963}" destId="{EDD0BFCE-AB94-4D77-A8D2-FCCB47F84657}" srcOrd="0" destOrd="0" presId="urn:microsoft.com/office/officeart/2005/8/layout/list1"/>
    <dgm:cxn modelId="{4D528482-8B0F-4AE0-BAE8-06AFDC713111}" type="presParOf" srcId="{3EFD8C4E-4CEB-4286-B7C6-02806EE1E963}" destId="{F5AAC0EE-6829-4630-996E-139DD2761EE5}" srcOrd="1" destOrd="0" presId="urn:microsoft.com/office/officeart/2005/8/layout/list1"/>
    <dgm:cxn modelId="{53EED187-BA4A-40B3-896E-D3F522CD259D}" type="presParOf" srcId="{0A37A81B-86A9-4E15-A6D3-6C98F6413F37}" destId="{1BC4FD9C-8C84-434A-AF8B-8ADB58CDD046}" srcOrd="5" destOrd="0" presId="urn:microsoft.com/office/officeart/2005/8/layout/list1"/>
    <dgm:cxn modelId="{F49304C4-4E18-4F7F-A573-784F8B851A36}" type="presParOf" srcId="{0A37A81B-86A9-4E15-A6D3-6C98F6413F37}" destId="{01533D7D-EDE8-4CAC-ACF8-943FB1E5DE69}" srcOrd="6" destOrd="0" presId="urn:microsoft.com/office/officeart/2005/8/layout/list1"/>
    <dgm:cxn modelId="{D09CF7B5-1797-42C4-A13F-F56F26E2547C}" type="presParOf" srcId="{0A37A81B-86A9-4E15-A6D3-6C98F6413F37}" destId="{7C99E02F-8A7E-45B8-89E9-433FC1FE4EF4}" srcOrd="7" destOrd="0" presId="urn:microsoft.com/office/officeart/2005/8/layout/list1"/>
    <dgm:cxn modelId="{9ABB19F6-A3E7-4049-A282-E5C0714216F3}" type="presParOf" srcId="{0A37A81B-86A9-4E15-A6D3-6C98F6413F37}" destId="{86EAF131-D00B-49D0-8F29-4AF250EBDE02}" srcOrd="8" destOrd="0" presId="urn:microsoft.com/office/officeart/2005/8/layout/list1"/>
    <dgm:cxn modelId="{B55004CE-4615-4BD6-9CF8-375D1F6E9718}" type="presParOf" srcId="{86EAF131-D00B-49D0-8F29-4AF250EBDE02}" destId="{76E02045-DC96-4558-8DF8-DD68B64A6E5C}" srcOrd="0" destOrd="0" presId="urn:microsoft.com/office/officeart/2005/8/layout/list1"/>
    <dgm:cxn modelId="{82BD1EB4-BC45-4DC4-AD70-4BA54E2F0581}" type="presParOf" srcId="{86EAF131-D00B-49D0-8F29-4AF250EBDE02}" destId="{FA0A970D-2831-4CF3-A732-B2FA68DAD909}" srcOrd="1" destOrd="0" presId="urn:microsoft.com/office/officeart/2005/8/layout/list1"/>
    <dgm:cxn modelId="{C65107E3-3BF7-43F4-83DF-220A28F825D1}" type="presParOf" srcId="{0A37A81B-86A9-4E15-A6D3-6C98F6413F37}" destId="{87D93F77-C3DF-4B7D-A090-5E4A29D0C9D8}" srcOrd="9" destOrd="0" presId="urn:microsoft.com/office/officeart/2005/8/layout/list1"/>
    <dgm:cxn modelId="{C80D1EC9-86E5-4108-9DB9-547F2A84ABA6}" type="presParOf" srcId="{0A37A81B-86A9-4E15-A6D3-6C98F6413F37}" destId="{B471F85E-77CF-4217-9B62-1A9008811897}" srcOrd="10" destOrd="0" presId="urn:microsoft.com/office/officeart/2005/8/layout/list1"/>
    <dgm:cxn modelId="{FEE3455A-F6F6-49C3-8B48-77BC60A9C143}" type="presParOf" srcId="{0A37A81B-86A9-4E15-A6D3-6C98F6413F37}" destId="{DA699073-7CB7-4D01-98C7-5C6B9607F15A}" srcOrd="11" destOrd="0" presId="urn:microsoft.com/office/officeart/2005/8/layout/list1"/>
    <dgm:cxn modelId="{E933A728-E7BD-40AA-80A6-D50513B8A229}" type="presParOf" srcId="{0A37A81B-86A9-4E15-A6D3-6C98F6413F37}" destId="{398FBB2C-299E-4EB0-9F6C-3FDD553759B7}" srcOrd="12" destOrd="0" presId="urn:microsoft.com/office/officeart/2005/8/layout/list1"/>
    <dgm:cxn modelId="{DEE516A8-E435-4298-B3EE-A73F934F9867}" type="presParOf" srcId="{398FBB2C-299E-4EB0-9F6C-3FDD553759B7}" destId="{019E08B4-41BD-47CF-ADA9-7E28D3577F1A}" srcOrd="0" destOrd="0" presId="urn:microsoft.com/office/officeart/2005/8/layout/list1"/>
    <dgm:cxn modelId="{2E948091-F381-4066-BF55-D6B85D694402}" type="presParOf" srcId="{398FBB2C-299E-4EB0-9F6C-3FDD553759B7}" destId="{36A17068-C94D-43FE-BD77-2F85C18C56E5}" srcOrd="1" destOrd="0" presId="urn:microsoft.com/office/officeart/2005/8/layout/list1"/>
    <dgm:cxn modelId="{091F1D8A-1BCD-4E76-B271-8A43B734A9F4}" type="presParOf" srcId="{0A37A81B-86A9-4E15-A6D3-6C98F6413F37}" destId="{13FCEAF6-687F-4ED9-B8B8-DDD195BED0C8}" srcOrd="13" destOrd="0" presId="urn:microsoft.com/office/officeart/2005/8/layout/list1"/>
    <dgm:cxn modelId="{CBE9163F-94BB-4A08-8206-5793682DEA60}" type="presParOf" srcId="{0A37A81B-86A9-4E15-A6D3-6C98F6413F37}" destId="{2DFA6F11-C988-40C2-A1FF-E4227366B8A2}" srcOrd="14" destOrd="0" presId="urn:microsoft.com/office/officeart/2005/8/layout/list1"/>
    <dgm:cxn modelId="{2A76E0A9-E695-4C5A-9BE0-BD1A24C16AE4}" type="presParOf" srcId="{0A37A81B-86A9-4E15-A6D3-6C98F6413F37}" destId="{40C38BBE-B534-4AC9-9F91-6060484AAB9D}" srcOrd="15" destOrd="0" presId="urn:microsoft.com/office/officeart/2005/8/layout/list1"/>
    <dgm:cxn modelId="{3CD59E6A-10E2-4DF8-B569-24CA2DEAEDEC}" type="presParOf" srcId="{0A37A81B-86A9-4E15-A6D3-6C98F6413F37}" destId="{FD4E9DE4-9B03-49A8-A007-E90279D65F66}" srcOrd="16" destOrd="0" presId="urn:microsoft.com/office/officeart/2005/8/layout/list1"/>
    <dgm:cxn modelId="{9BD2015C-CF56-4A58-B266-7919A7EF7ABC}" type="presParOf" srcId="{FD4E9DE4-9B03-49A8-A007-E90279D65F66}" destId="{E6FF3B57-488D-4FD3-8A01-7CCEBD508815}" srcOrd="0" destOrd="0" presId="urn:microsoft.com/office/officeart/2005/8/layout/list1"/>
    <dgm:cxn modelId="{840B4448-2F19-4305-92E2-C9875725AE1D}" type="presParOf" srcId="{FD4E9DE4-9B03-49A8-A007-E90279D65F66}" destId="{5416692B-CAB3-4D7E-8246-7E9B28882078}" srcOrd="1" destOrd="0" presId="urn:microsoft.com/office/officeart/2005/8/layout/list1"/>
    <dgm:cxn modelId="{206CC85D-C05D-46E7-B114-A185CD71578D}" type="presParOf" srcId="{0A37A81B-86A9-4E15-A6D3-6C98F6413F37}" destId="{93E833CD-B07D-4C33-9B73-DDA398E8670A}" srcOrd="17" destOrd="0" presId="urn:microsoft.com/office/officeart/2005/8/layout/list1"/>
    <dgm:cxn modelId="{39E341F4-120D-4823-810A-0015B14228E9}" type="presParOf" srcId="{0A37A81B-86A9-4E15-A6D3-6C98F6413F37}" destId="{2F0C00C0-B406-429D-82CC-0BBA33037537}" srcOrd="18" destOrd="0" presId="urn:microsoft.com/office/officeart/2005/8/layout/list1"/>
    <dgm:cxn modelId="{73E850F4-D39F-47E9-85D7-987097320A75}" type="presParOf" srcId="{0A37A81B-86A9-4E15-A6D3-6C98F6413F37}" destId="{D55B782E-6076-4C6C-BDA4-7E6D3C2F6061}" srcOrd="19" destOrd="0" presId="urn:microsoft.com/office/officeart/2005/8/layout/list1"/>
    <dgm:cxn modelId="{8AF75F4E-9151-4B12-9BF1-5FD51E1389D4}" type="presParOf" srcId="{0A37A81B-86A9-4E15-A6D3-6C98F6413F37}" destId="{F5A41635-7DF0-4D86-9186-1716C0C8797D}" srcOrd="20" destOrd="0" presId="urn:microsoft.com/office/officeart/2005/8/layout/list1"/>
    <dgm:cxn modelId="{E3ED5D79-848D-4313-AE9F-F9FE0E412E2C}" type="presParOf" srcId="{F5A41635-7DF0-4D86-9186-1716C0C8797D}" destId="{E1F4854C-A27A-4E6C-9191-D9086B88F7C4}" srcOrd="0" destOrd="0" presId="urn:microsoft.com/office/officeart/2005/8/layout/list1"/>
    <dgm:cxn modelId="{14CF3FBA-1F8B-4C5C-A453-ED1308481867}" type="presParOf" srcId="{F5A41635-7DF0-4D86-9186-1716C0C8797D}" destId="{EB0C4991-A52A-4D52-8601-448B4A2C5D95}" srcOrd="1" destOrd="0" presId="urn:microsoft.com/office/officeart/2005/8/layout/list1"/>
    <dgm:cxn modelId="{8C866169-8622-4A6C-B360-85DD719EA91F}" type="presParOf" srcId="{0A37A81B-86A9-4E15-A6D3-6C98F6413F37}" destId="{07709AB2-AFC7-464A-BD8B-F9C26B2673F3}" srcOrd="21" destOrd="0" presId="urn:microsoft.com/office/officeart/2005/8/layout/list1"/>
    <dgm:cxn modelId="{D2AF1C48-EDAA-4E6A-87D3-6957E8FD0F34}" type="presParOf" srcId="{0A37A81B-86A9-4E15-A6D3-6C98F6413F37}" destId="{698F177D-9689-49C6-A84D-F6043A10132B}" srcOrd="22" destOrd="0" presId="urn:microsoft.com/office/officeart/2005/8/layout/list1"/>
    <dgm:cxn modelId="{B564429E-D122-4F6A-9887-EA53F4DBE6CB}" type="presParOf" srcId="{0A37A81B-86A9-4E15-A6D3-6C98F6413F37}" destId="{41A96596-C932-4CD3-BC53-91FDE5BCB195}" srcOrd="23" destOrd="0" presId="urn:microsoft.com/office/officeart/2005/8/layout/list1"/>
    <dgm:cxn modelId="{C4C418B4-B9B1-406F-AD50-933D75E6E289}" type="presParOf" srcId="{0A37A81B-86A9-4E15-A6D3-6C98F6413F37}" destId="{1C7B9279-5AE9-4E14-AEF3-9C70ECD9384A}" srcOrd="24" destOrd="0" presId="urn:microsoft.com/office/officeart/2005/8/layout/list1"/>
    <dgm:cxn modelId="{F5DCB9E1-60CB-46C8-B363-1C2E3923C41E}" type="presParOf" srcId="{1C7B9279-5AE9-4E14-AEF3-9C70ECD9384A}" destId="{B47CCDAC-AECD-45BB-B310-6396F25E5F23}" srcOrd="0" destOrd="0" presId="urn:microsoft.com/office/officeart/2005/8/layout/list1"/>
    <dgm:cxn modelId="{8E7FA521-6352-4A21-9023-F0AEE48544B4}" type="presParOf" srcId="{1C7B9279-5AE9-4E14-AEF3-9C70ECD9384A}" destId="{0693114C-8205-47DA-B792-3EEA1880B8E0}" srcOrd="1" destOrd="0" presId="urn:microsoft.com/office/officeart/2005/8/layout/list1"/>
    <dgm:cxn modelId="{D6C2DC22-E7E5-4743-AE02-910787BCE97C}" type="presParOf" srcId="{0A37A81B-86A9-4E15-A6D3-6C98F6413F37}" destId="{41F6FF97-522D-453E-81E6-47CF5D37E2CA}" srcOrd="25" destOrd="0" presId="urn:microsoft.com/office/officeart/2005/8/layout/list1"/>
    <dgm:cxn modelId="{DA54DFB6-BE99-44C7-B4D0-9C8F3F8303B9}" type="presParOf" srcId="{0A37A81B-86A9-4E15-A6D3-6C98F6413F37}" destId="{4164D5FE-3110-4E3D-B2A0-C31481C59FAC}" srcOrd="2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096EF1E-9353-4144-A265-02EEC439AFDA}" type="doc">
      <dgm:prSet loTypeId="urn:microsoft.com/office/officeart/2005/8/layout/list1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s-AR"/>
        </a:p>
      </dgm:t>
    </dgm:pt>
    <dgm:pt modelId="{40DB4327-9A60-43F0-9B2A-128A8DA43FEB}">
      <dgm:prSet phldrT="[Texto]" custT="1"/>
      <dgm:spPr/>
      <dgm:t>
        <a:bodyPr/>
        <a:lstStyle/>
        <a:p>
          <a:r>
            <a:rPr lang="es-AR" sz="1800" b="1" dirty="0"/>
            <a:t>Comunicación</a:t>
          </a:r>
        </a:p>
      </dgm:t>
    </dgm:pt>
    <dgm:pt modelId="{8A655EEE-66BA-46B8-97FB-1CDB5ECE8FB2}" type="parTrans" cxnId="{98B67538-3817-422C-B64A-240708A77983}">
      <dgm:prSet/>
      <dgm:spPr/>
      <dgm:t>
        <a:bodyPr/>
        <a:lstStyle/>
        <a:p>
          <a:endParaRPr lang="es-AR" sz="4000"/>
        </a:p>
      </dgm:t>
    </dgm:pt>
    <dgm:pt modelId="{C6814F9A-799B-4D3E-AB8E-C616A352AFDF}" type="sibTrans" cxnId="{98B67538-3817-422C-B64A-240708A77983}">
      <dgm:prSet/>
      <dgm:spPr/>
      <dgm:t>
        <a:bodyPr/>
        <a:lstStyle/>
        <a:p>
          <a:endParaRPr lang="es-AR" sz="4000"/>
        </a:p>
      </dgm:t>
    </dgm:pt>
    <dgm:pt modelId="{18935103-16B2-431F-9164-E5D3489B97C1}">
      <dgm:prSet phldrT="[Texto]" custT="1"/>
      <dgm:spPr/>
      <dgm:t>
        <a:bodyPr/>
        <a:lstStyle/>
        <a:p>
          <a:r>
            <a:rPr lang="es-AR" sz="1800" b="1" dirty="0"/>
            <a:t>Trabajo en Equipo</a:t>
          </a:r>
        </a:p>
      </dgm:t>
    </dgm:pt>
    <dgm:pt modelId="{B1945FC3-C533-4F0E-ADAB-E85FC89A93FE}" type="parTrans" cxnId="{274B11D1-6AEF-4498-9783-BA3A24E3463A}">
      <dgm:prSet/>
      <dgm:spPr/>
      <dgm:t>
        <a:bodyPr/>
        <a:lstStyle/>
        <a:p>
          <a:endParaRPr lang="es-AR" sz="4000"/>
        </a:p>
      </dgm:t>
    </dgm:pt>
    <dgm:pt modelId="{FBFD5879-24A2-426C-9CAF-FAB310A3CEAC}" type="sibTrans" cxnId="{274B11D1-6AEF-4498-9783-BA3A24E3463A}">
      <dgm:prSet/>
      <dgm:spPr/>
      <dgm:t>
        <a:bodyPr/>
        <a:lstStyle/>
        <a:p>
          <a:endParaRPr lang="es-AR" sz="4000"/>
        </a:p>
      </dgm:t>
    </dgm:pt>
    <dgm:pt modelId="{C15B9DE3-945F-4806-9C58-39AEFD20C784}">
      <dgm:prSet phldrT="[Texto]" custT="1"/>
      <dgm:spPr/>
      <dgm:t>
        <a:bodyPr/>
        <a:lstStyle/>
        <a:p>
          <a:r>
            <a:rPr lang="es-AR" sz="1800" b="1" dirty="0"/>
            <a:t>Liderazgo</a:t>
          </a:r>
        </a:p>
      </dgm:t>
    </dgm:pt>
    <dgm:pt modelId="{0E32823A-F7FB-4996-AE18-9379D5EDD631}" type="parTrans" cxnId="{2D712F3E-A661-425A-9115-B6BD9ABD6D54}">
      <dgm:prSet/>
      <dgm:spPr/>
      <dgm:t>
        <a:bodyPr/>
        <a:lstStyle/>
        <a:p>
          <a:endParaRPr lang="es-AR" sz="4000"/>
        </a:p>
      </dgm:t>
    </dgm:pt>
    <dgm:pt modelId="{17C56629-F587-4C8E-93F5-FA37076A7DE6}" type="sibTrans" cxnId="{2D712F3E-A661-425A-9115-B6BD9ABD6D54}">
      <dgm:prSet/>
      <dgm:spPr/>
      <dgm:t>
        <a:bodyPr/>
        <a:lstStyle/>
        <a:p>
          <a:endParaRPr lang="es-AR" sz="4000"/>
        </a:p>
      </dgm:t>
    </dgm:pt>
    <dgm:pt modelId="{9B8E9306-65DA-408E-BC61-28E118CA3BD1}">
      <dgm:prSet phldrT="[Texto]" custT="1"/>
      <dgm:spPr/>
      <dgm:t>
        <a:bodyPr/>
        <a:lstStyle/>
        <a:p>
          <a:r>
            <a:rPr lang="es-AR" sz="1800" b="1" dirty="0"/>
            <a:t>Motivación </a:t>
          </a:r>
        </a:p>
      </dgm:t>
    </dgm:pt>
    <dgm:pt modelId="{755BF98E-97C7-4DFB-AEE3-C75611617D1F}" type="parTrans" cxnId="{0A449B2C-4DAF-4925-8B8D-04E340404066}">
      <dgm:prSet/>
      <dgm:spPr/>
      <dgm:t>
        <a:bodyPr/>
        <a:lstStyle/>
        <a:p>
          <a:endParaRPr lang="es-AR" sz="4000"/>
        </a:p>
      </dgm:t>
    </dgm:pt>
    <dgm:pt modelId="{E20529F7-DD31-4B59-B829-0865D94BD2DA}" type="sibTrans" cxnId="{0A449B2C-4DAF-4925-8B8D-04E340404066}">
      <dgm:prSet/>
      <dgm:spPr/>
      <dgm:t>
        <a:bodyPr/>
        <a:lstStyle/>
        <a:p>
          <a:endParaRPr lang="es-AR" sz="4000"/>
        </a:p>
      </dgm:t>
    </dgm:pt>
    <dgm:pt modelId="{6E1D656A-2B13-4E06-9025-CAB73017F9F4}">
      <dgm:prSet phldrT="[Texto]" custT="1"/>
      <dgm:spPr/>
      <dgm:t>
        <a:bodyPr/>
        <a:lstStyle/>
        <a:p>
          <a:r>
            <a:rPr lang="es-AR" sz="1800" b="1" dirty="0"/>
            <a:t>Resolución de Problemas</a:t>
          </a:r>
          <a:endParaRPr lang="es-AR" sz="1800" dirty="0"/>
        </a:p>
      </dgm:t>
    </dgm:pt>
    <dgm:pt modelId="{0BEFB117-7F43-4E72-B99F-3CAB0BBC129A}" type="parTrans" cxnId="{CBE2A73E-4719-412E-9ED2-47D7AB725FCB}">
      <dgm:prSet/>
      <dgm:spPr/>
      <dgm:t>
        <a:bodyPr/>
        <a:lstStyle/>
        <a:p>
          <a:endParaRPr lang="es-AR" sz="4000"/>
        </a:p>
      </dgm:t>
    </dgm:pt>
    <dgm:pt modelId="{5CC4F6FE-D60F-49B3-B1B6-34DB95B4C3B0}" type="sibTrans" cxnId="{CBE2A73E-4719-412E-9ED2-47D7AB725FCB}">
      <dgm:prSet/>
      <dgm:spPr/>
      <dgm:t>
        <a:bodyPr/>
        <a:lstStyle/>
        <a:p>
          <a:endParaRPr lang="es-AR" sz="4000"/>
        </a:p>
      </dgm:t>
    </dgm:pt>
    <dgm:pt modelId="{0A37A81B-86A9-4E15-A6D3-6C98F6413F37}" type="pres">
      <dgm:prSet presAssocID="{C096EF1E-9353-4144-A265-02EEC439AFDA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s-ES"/>
        </a:p>
      </dgm:t>
    </dgm:pt>
    <dgm:pt modelId="{801538C4-4CBF-441C-99C8-DE6021E48986}" type="pres">
      <dgm:prSet presAssocID="{40DB4327-9A60-43F0-9B2A-128A8DA43FEB}" presName="parentLin" presStyleCnt="0"/>
      <dgm:spPr/>
    </dgm:pt>
    <dgm:pt modelId="{C06418C3-D924-440F-B4A0-7A946C46B9C7}" type="pres">
      <dgm:prSet presAssocID="{40DB4327-9A60-43F0-9B2A-128A8DA43FEB}" presName="parentLeftMargin" presStyleLbl="node1" presStyleIdx="0" presStyleCnt="5"/>
      <dgm:spPr/>
      <dgm:t>
        <a:bodyPr/>
        <a:lstStyle/>
        <a:p>
          <a:endParaRPr lang="es-ES"/>
        </a:p>
      </dgm:t>
    </dgm:pt>
    <dgm:pt modelId="{C1844F9E-F842-48C5-84AF-BDEF7FDB1752}" type="pres">
      <dgm:prSet presAssocID="{40DB4327-9A60-43F0-9B2A-128A8DA43FEB}" presName="parentText" presStyleLbl="node1" presStyleIdx="0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B61263C2-3D18-48FD-958B-FC8038F398FC}" type="pres">
      <dgm:prSet presAssocID="{40DB4327-9A60-43F0-9B2A-128A8DA43FEB}" presName="negativeSpace" presStyleCnt="0"/>
      <dgm:spPr/>
    </dgm:pt>
    <dgm:pt modelId="{83A29809-ABFB-467B-9806-7E32EFBD76C3}" type="pres">
      <dgm:prSet presAssocID="{40DB4327-9A60-43F0-9B2A-128A8DA43FEB}" presName="childText" presStyleLbl="conFgAcc1" presStyleIdx="0" presStyleCnt="5">
        <dgm:presLayoutVars>
          <dgm:bulletEnabled val="1"/>
        </dgm:presLayoutVars>
      </dgm:prSet>
      <dgm:spPr/>
    </dgm:pt>
    <dgm:pt modelId="{5C7E0BA9-B82E-412C-925F-990984CB21CC}" type="pres">
      <dgm:prSet presAssocID="{C6814F9A-799B-4D3E-AB8E-C616A352AFDF}" presName="spaceBetweenRectangles" presStyleCnt="0"/>
      <dgm:spPr/>
    </dgm:pt>
    <dgm:pt modelId="{3EFD8C4E-4CEB-4286-B7C6-02806EE1E963}" type="pres">
      <dgm:prSet presAssocID="{18935103-16B2-431F-9164-E5D3489B97C1}" presName="parentLin" presStyleCnt="0"/>
      <dgm:spPr/>
    </dgm:pt>
    <dgm:pt modelId="{EDD0BFCE-AB94-4D77-A8D2-FCCB47F84657}" type="pres">
      <dgm:prSet presAssocID="{18935103-16B2-431F-9164-E5D3489B97C1}" presName="parentLeftMargin" presStyleLbl="node1" presStyleIdx="0" presStyleCnt="5"/>
      <dgm:spPr/>
      <dgm:t>
        <a:bodyPr/>
        <a:lstStyle/>
        <a:p>
          <a:endParaRPr lang="es-ES"/>
        </a:p>
      </dgm:t>
    </dgm:pt>
    <dgm:pt modelId="{F5AAC0EE-6829-4630-996E-139DD2761EE5}" type="pres">
      <dgm:prSet presAssocID="{18935103-16B2-431F-9164-E5D3489B97C1}" presName="parentText" presStyleLbl="node1" presStyleIdx="1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1BC4FD9C-8C84-434A-AF8B-8ADB58CDD046}" type="pres">
      <dgm:prSet presAssocID="{18935103-16B2-431F-9164-E5D3489B97C1}" presName="negativeSpace" presStyleCnt="0"/>
      <dgm:spPr/>
    </dgm:pt>
    <dgm:pt modelId="{01533D7D-EDE8-4CAC-ACF8-943FB1E5DE69}" type="pres">
      <dgm:prSet presAssocID="{18935103-16B2-431F-9164-E5D3489B97C1}" presName="childText" presStyleLbl="conFgAcc1" presStyleIdx="1" presStyleCnt="5">
        <dgm:presLayoutVars>
          <dgm:bulletEnabled val="1"/>
        </dgm:presLayoutVars>
      </dgm:prSet>
      <dgm:spPr/>
    </dgm:pt>
    <dgm:pt modelId="{7C99E02F-8A7E-45B8-89E9-433FC1FE4EF4}" type="pres">
      <dgm:prSet presAssocID="{FBFD5879-24A2-426C-9CAF-FAB310A3CEAC}" presName="spaceBetweenRectangles" presStyleCnt="0"/>
      <dgm:spPr/>
    </dgm:pt>
    <dgm:pt modelId="{86EAF131-D00B-49D0-8F29-4AF250EBDE02}" type="pres">
      <dgm:prSet presAssocID="{C15B9DE3-945F-4806-9C58-39AEFD20C784}" presName="parentLin" presStyleCnt="0"/>
      <dgm:spPr/>
    </dgm:pt>
    <dgm:pt modelId="{76E02045-DC96-4558-8DF8-DD68B64A6E5C}" type="pres">
      <dgm:prSet presAssocID="{C15B9DE3-945F-4806-9C58-39AEFD20C784}" presName="parentLeftMargin" presStyleLbl="node1" presStyleIdx="1" presStyleCnt="5"/>
      <dgm:spPr/>
      <dgm:t>
        <a:bodyPr/>
        <a:lstStyle/>
        <a:p>
          <a:endParaRPr lang="es-ES"/>
        </a:p>
      </dgm:t>
    </dgm:pt>
    <dgm:pt modelId="{FA0A970D-2831-4CF3-A732-B2FA68DAD909}" type="pres">
      <dgm:prSet presAssocID="{C15B9DE3-945F-4806-9C58-39AEFD20C784}" presName="parentText" presStyleLbl="node1" presStyleIdx="2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87D93F77-C3DF-4B7D-A090-5E4A29D0C9D8}" type="pres">
      <dgm:prSet presAssocID="{C15B9DE3-945F-4806-9C58-39AEFD20C784}" presName="negativeSpace" presStyleCnt="0"/>
      <dgm:spPr/>
    </dgm:pt>
    <dgm:pt modelId="{B471F85E-77CF-4217-9B62-1A9008811897}" type="pres">
      <dgm:prSet presAssocID="{C15B9DE3-945F-4806-9C58-39AEFD20C784}" presName="childText" presStyleLbl="conFgAcc1" presStyleIdx="2" presStyleCnt="5">
        <dgm:presLayoutVars>
          <dgm:bulletEnabled val="1"/>
        </dgm:presLayoutVars>
      </dgm:prSet>
      <dgm:spPr/>
    </dgm:pt>
    <dgm:pt modelId="{DA699073-7CB7-4D01-98C7-5C6B9607F15A}" type="pres">
      <dgm:prSet presAssocID="{17C56629-F587-4C8E-93F5-FA37076A7DE6}" presName="spaceBetweenRectangles" presStyleCnt="0"/>
      <dgm:spPr/>
    </dgm:pt>
    <dgm:pt modelId="{398FBB2C-299E-4EB0-9F6C-3FDD553759B7}" type="pres">
      <dgm:prSet presAssocID="{9B8E9306-65DA-408E-BC61-28E118CA3BD1}" presName="parentLin" presStyleCnt="0"/>
      <dgm:spPr/>
    </dgm:pt>
    <dgm:pt modelId="{019E08B4-41BD-47CF-ADA9-7E28D3577F1A}" type="pres">
      <dgm:prSet presAssocID="{9B8E9306-65DA-408E-BC61-28E118CA3BD1}" presName="parentLeftMargin" presStyleLbl="node1" presStyleIdx="2" presStyleCnt="5"/>
      <dgm:spPr/>
      <dgm:t>
        <a:bodyPr/>
        <a:lstStyle/>
        <a:p>
          <a:endParaRPr lang="es-ES"/>
        </a:p>
      </dgm:t>
    </dgm:pt>
    <dgm:pt modelId="{36A17068-C94D-43FE-BD77-2F85C18C56E5}" type="pres">
      <dgm:prSet presAssocID="{9B8E9306-65DA-408E-BC61-28E118CA3BD1}" presName="parentText" presStyleLbl="node1" presStyleIdx="3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13FCEAF6-687F-4ED9-B8B8-DDD195BED0C8}" type="pres">
      <dgm:prSet presAssocID="{9B8E9306-65DA-408E-BC61-28E118CA3BD1}" presName="negativeSpace" presStyleCnt="0"/>
      <dgm:spPr/>
    </dgm:pt>
    <dgm:pt modelId="{2DFA6F11-C988-40C2-A1FF-E4227366B8A2}" type="pres">
      <dgm:prSet presAssocID="{9B8E9306-65DA-408E-BC61-28E118CA3BD1}" presName="childText" presStyleLbl="conFgAcc1" presStyleIdx="3" presStyleCnt="5">
        <dgm:presLayoutVars>
          <dgm:bulletEnabled val="1"/>
        </dgm:presLayoutVars>
      </dgm:prSet>
      <dgm:spPr/>
    </dgm:pt>
    <dgm:pt modelId="{40C38BBE-B534-4AC9-9F91-6060484AAB9D}" type="pres">
      <dgm:prSet presAssocID="{E20529F7-DD31-4B59-B829-0865D94BD2DA}" presName="spaceBetweenRectangles" presStyleCnt="0"/>
      <dgm:spPr/>
    </dgm:pt>
    <dgm:pt modelId="{FD4E9DE4-9B03-49A8-A007-E90279D65F66}" type="pres">
      <dgm:prSet presAssocID="{6E1D656A-2B13-4E06-9025-CAB73017F9F4}" presName="parentLin" presStyleCnt="0"/>
      <dgm:spPr/>
    </dgm:pt>
    <dgm:pt modelId="{E6FF3B57-488D-4FD3-8A01-7CCEBD508815}" type="pres">
      <dgm:prSet presAssocID="{6E1D656A-2B13-4E06-9025-CAB73017F9F4}" presName="parentLeftMargin" presStyleLbl="node1" presStyleIdx="3" presStyleCnt="5"/>
      <dgm:spPr/>
      <dgm:t>
        <a:bodyPr/>
        <a:lstStyle/>
        <a:p>
          <a:endParaRPr lang="es-ES"/>
        </a:p>
      </dgm:t>
    </dgm:pt>
    <dgm:pt modelId="{5416692B-CAB3-4D7E-8246-7E9B28882078}" type="pres">
      <dgm:prSet presAssocID="{6E1D656A-2B13-4E06-9025-CAB73017F9F4}" presName="parentText" presStyleLbl="node1" presStyleIdx="4" presStyleCnt="5" custLinFactNeighborX="4167" custLinFactNeighborY="7843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93E833CD-B07D-4C33-9B73-DDA398E8670A}" type="pres">
      <dgm:prSet presAssocID="{6E1D656A-2B13-4E06-9025-CAB73017F9F4}" presName="negativeSpace" presStyleCnt="0"/>
      <dgm:spPr/>
    </dgm:pt>
    <dgm:pt modelId="{2F0C00C0-B406-429D-82CC-0BBA33037537}" type="pres">
      <dgm:prSet presAssocID="{6E1D656A-2B13-4E06-9025-CAB73017F9F4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180FB0A0-6E18-4854-9751-4E6C6177776C}" type="presOf" srcId="{C15B9DE3-945F-4806-9C58-39AEFD20C784}" destId="{76E02045-DC96-4558-8DF8-DD68B64A6E5C}" srcOrd="0" destOrd="0" presId="urn:microsoft.com/office/officeart/2005/8/layout/list1"/>
    <dgm:cxn modelId="{D116BE24-85DD-49EC-86A5-0E06B4BF8BC6}" type="presOf" srcId="{18935103-16B2-431F-9164-E5D3489B97C1}" destId="{F5AAC0EE-6829-4630-996E-139DD2761EE5}" srcOrd="1" destOrd="0" presId="urn:microsoft.com/office/officeart/2005/8/layout/list1"/>
    <dgm:cxn modelId="{1AA1FCB7-DCF2-4102-BB83-689F5A621EBD}" type="presOf" srcId="{40DB4327-9A60-43F0-9B2A-128A8DA43FEB}" destId="{C1844F9E-F842-48C5-84AF-BDEF7FDB1752}" srcOrd="1" destOrd="0" presId="urn:microsoft.com/office/officeart/2005/8/layout/list1"/>
    <dgm:cxn modelId="{274B11D1-6AEF-4498-9783-BA3A24E3463A}" srcId="{C096EF1E-9353-4144-A265-02EEC439AFDA}" destId="{18935103-16B2-431F-9164-E5D3489B97C1}" srcOrd="1" destOrd="0" parTransId="{B1945FC3-C533-4F0E-ADAB-E85FC89A93FE}" sibTransId="{FBFD5879-24A2-426C-9CAF-FAB310A3CEAC}"/>
    <dgm:cxn modelId="{CBE2A73E-4719-412E-9ED2-47D7AB725FCB}" srcId="{C096EF1E-9353-4144-A265-02EEC439AFDA}" destId="{6E1D656A-2B13-4E06-9025-CAB73017F9F4}" srcOrd="4" destOrd="0" parTransId="{0BEFB117-7F43-4E72-B99F-3CAB0BBC129A}" sibTransId="{5CC4F6FE-D60F-49B3-B1B6-34DB95B4C3B0}"/>
    <dgm:cxn modelId="{711F79B3-E98C-443D-B6E6-06274F3FFD6A}" type="presOf" srcId="{18935103-16B2-431F-9164-E5D3489B97C1}" destId="{EDD0BFCE-AB94-4D77-A8D2-FCCB47F84657}" srcOrd="0" destOrd="0" presId="urn:microsoft.com/office/officeart/2005/8/layout/list1"/>
    <dgm:cxn modelId="{B9D2BC2C-9414-49F0-8573-26F8DCB0B5FE}" type="presOf" srcId="{C096EF1E-9353-4144-A265-02EEC439AFDA}" destId="{0A37A81B-86A9-4E15-A6D3-6C98F6413F37}" srcOrd="0" destOrd="0" presId="urn:microsoft.com/office/officeart/2005/8/layout/list1"/>
    <dgm:cxn modelId="{98B67538-3817-422C-B64A-240708A77983}" srcId="{C096EF1E-9353-4144-A265-02EEC439AFDA}" destId="{40DB4327-9A60-43F0-9B2A-128A8DA43FEB}" srcOrd="0" destOrd="0" parTransId="{8A655EEE-66BA-46B8-97FB-1CDB5ECE8FB2}" sibTransId="{C6814F9A-799B-4D3E-AB8E-C616A352AFDF}"/>
    <dgm:cxn modelId="{0A449B2C-4DAF-4925-8B8D-04E340404066}" srcId="{C096EF1E-9353-4144-A265-02EEC439AFDA}" destId="{9B8E9306-65DA-408E-BC61-28E118CA3BD1}" srcOrd="3" destOrd="0" parTransId="{755BF98E-97C7-4DFB-AEE3-C75611617D1F}" sibTransId="{E20529F7-DD31-4B59-B829-0865D94BD2DA}"/>
    <dgm:cxn modelId="{08069E51-F310-4955-BB0C-22E9C9281D3F}" type="presOf" srcId="{C15B9DE3-945F-4806-9C58-39AEFD20C784}" destId="{FA0A970D-2831-4CF3-A732-B2FA68DAD909}" srcOrd="1" destOrd="0" presId="urn:microsoft.com/office/officeart/2005/8/layout/list1"/>
    <dgm:cxn modelId="{CAF1EA86-7DB8-49F0-BD80-BE2ED7B64E5B}" type="presOf" srcId="{6E1D656A-2B13-4E06-9025-CAB73017F9F4}" destId="{E6FF3B57-488D-4FD3-8A01-7CCEBD508815}" srcOrd="0" destOrd="0" presId="urn:microsoft.com/office/officeart/2005/8/layout/list1"/>
    <dgm:cxn modelId="{2319D860-081B-4B7E-9801-575A8117B430}" type="presOf" srcId="{9B8E9306-65DA-408E-BC61-28E118CA3BD1}" destId="{36A17068-C94D-43FE-BD77-2F85C18C56E5}" srcOrd="1" destOrd="0" presId="urn:microsoft.com/office/officeart/2005/8/layout/list1"/>
    <dgm:cxn modelId="{26CA1645-F5DF-4539-84A7-7A4CECC2F581}" type="presOf" srcId="{6E1D656A-2B13-4E06-9025-CAB73017F9F4}" destId="{5416692B-CAB3-4D7E-8246-7E9B28882078}" srcOrd="1" destOrd="0" presId="urn:microsoft.com/office/officeart/2005/8/layout/list1"/>
    <dgm:cxn modelId="{2D712F3E-A661-425A-9115-B6BD9ABD6D54}" srcId="{C096EF1E-9353-4144-A265-02EEC439AFDA}" destId="{C15B9DE3-945F-4806-9C58-39AEFD20C784}" srcOrd="2" destOrd="0" parTransId="{0E32823A-F7FB-4996-AE18-9379D5EDD631}" sibTransId="{17C56629-F587-4C8E-93F5-FA37076A7DE6}"/>
    <dgm:cxn modelId="{36E88022-17DB-4637-8581-32DE9FB3C75A}" type="presOf" srcId="{40DB4327-9A60-43F0-9B2A-128A8DA43FEB}" destId="{C06418C3-D924-440F-B4A0-7A946C46B9C7}" srcOrd="0" destOrd="0" presId="urn:microsoft.com/office/officeart/2005/8/layout/list1"/>
    <dgm:cxn modelId="{D65D83CA-122E-4961-8D62-7F69B6D6801E}" type="presOf" srcId="{9B8E9306-65DA-408E-BC61-28E118CA3BD1}" destId="{019E08B4-41BD-47CF-ADA9-7E28D3577F1A}" srcOrd="0" destOrd="0" presId="urn:microsoft.com/office/officeart/2005/8/layout/list1"/>
    <dgm:cxn modelId="{222EAB48-94AD-42D3-A202-56ED22242875}" type="presParOf" srcId="{0A37A81B-86A9-4E15-A6D3-6C98F6413F37}" destId="{801538C4-4CBF-441C-99C8-DE6021E48986}" srcOrd="0" destOrd="0" presId="urn:microsoft.com/office/officeart/2005/8/layout/list1"/>
    <dgm:cxn modelId="{21331C5C-9AA4-47CC-A346-1C14B60301E1}" type="presParOf" srcId="{801538C4-4CBF-441C-99C8-DE6021E48986}" destId="{C06418C3-D924-440F-B4A0-7A946C46B9C7}" srcOrd="0" destOrd="0" presId="urn:microsoft.com/office/officeart/2005/8/layout/list1"/>
    <dgm:cxn modelId="{3C4E4DB2-D42F-43F0-8A03-56601A1FF790}" type="presParOf" srcId="{801538C4-4CBF-441C-99C8-DE6021E48986}" destId="{C1844F9E-F842-48C5-84AF-BDEF7FDB1752}" srcOrd="1" destOrd="0" presId="urn:microsoft.com/office/officeart/2005/8/layout/list1"/>
    <dgm:cxn modelId="{9D6E4F55-F985-4F84-8C47-50DC5A441C57}" type="presParOf" srcId="{0A37A81B-86A9-4E15-A6D3-6C98F6413F37}" destId="{B61263C2-3D18-48FD-958B-FC8038F398FC}" srcOrd="1" destOrd="0" presId="urn:microsoft.com/office/officeart/2005/8/layout/list1"/>
    <dgm:cxn modelId="{599DAC97-07C9-428C-8C88-BB7112BC4D90}" type="presParOf" srcId="{0A37A81B-86A9-4E15-A6D3-6C98F6413F37}" destId="{83A29809-ABFB-467B-9806-7E32EFBD76C3}" srcOrd="2" destOrd="0" presId="urn:microsoft.com/office/officeart/2005/8/layout/list1"/>
    <dgm:cxn modelId="{05F97997-0B18-46C5-B11F-8464A2FB53C3}" type="presParOf" srcId="{0A37A81B-86A9-4E15-A6D3-6C98F6413F37}" destId="{5C7E0BA9-B82E-412C-925F-990984CB21CC}" srcOrd="3" destOrd="0" presId="urn:microsoft.com/office/officeart/2005/8/layout/list1"/>
    <dgm:cxn modelId="{598DB3AA-8AFA-4E28-92BF-1B85219407D6}" type="presParOf" srcId="{0A37A81B-86A9-4E15-A6D3-6C98F6413F37}" destId="{3EFD8C4E-4CEB-4286-B7C6-02806EE1E963}" srcOrd="4" destOrd="0" presId="urn:microsoft.com/office/officeart/2005/8/layout/list1"/>
    <dgm:cxn modelId="{B3E659FA-8D8E-4673-BBC7-606D5E9256F8}" type="presParOf" srcId="{3EFD8C4E-4CEB-4286-B7C6-02806EE1E963}" destId="{EDD0BFCE-AB94-4D77-A8D2-FCCB47F84657}" srcOrd="0" destOrd="0" presId="urn:microsoft.com/office/officeart/2005/8/layout/list1"/>
    <dgm:cxn modelId="{4D528482-8B0F-4AE0-BAE8-06AFDC713111}" type="presParOf" srcId="{3EFD8C4E-4CEB-4286-B7C6-02806EE1E963}" destId="{F5AAC0EE-6829-4630-996E-139DD2761EE5}" srcOrd="1" destOrd="0" presId="urn:microsoft.com/office/officeart/2005/8/layout/list1"/>
    <dgm:cxn modelId="{53EED187-BA4A-40B3-896E-D3F522CD259D}" type="presParOf" srcId="{0A37A81B-86A9-4E15-A6D3-6C98F6413F37}" destId="{1BC4FD9C-8C84-434A-AF8B-8ADB58CDD046}" srcOrd="5" destOrd="0" presId="urn:microsoft.com/office/officeart/2005/8/layout/list1"/>
    <dgm:cxn modelId="{F49304C4-4E18-4F7F-A573-784F8B851A36}" type="presParOf" srcId="{0A37A81B-86A9-4E15-A6D3-6C98F6413F37}" destId="{01533D7D-EDE8-4CAC-ACF8-943FB1E5DE69}" srcOrd="6" destOrd="0" presId="urn:microsoft.com/office/officeart/2005/8/layout/list1"/>
    <dgm:cxn modelId="{D09CF7B5-1797-42C4-A13F-F56F26E2547C}" type="presParOf" srcId="{0A37A81B-86A9-4E15-A6D3-6C98F6413F37}" destId="{7C99E02F-8A7E-45B8-89E9-433FC1FE4EF4}" srcOrd="7" destOrd="0" presId="urn:microsoft.com/office/officeart/2005/8/layout/list1"/>
    <dgm:cxn modelId="{9ABB19F6-A3E7-4049-A282-E5C0714216F3}" type="presParOf" srcId="{0A37A81B-86A9-4E15-A6D3-6C98F6413F37}" destId="{86EAF131-D00B-49D0-8F29-4AF250EBDE02}" srcOrd="8" destOrd="0" presId="urn:microsoft.com/office/officeart/2005/8/layout/list1"/>
    <dgm:cxn modelId="{B55004CE-4615-4BD6-9CF8-375D1F6E9718}" type="presParOf" srcId="{86EAF131-D00B-49D0-8F29-4AF250EBDE02}" destId="{76E02045-DC96-4558-8DF8-DD68B64A6E5C}" srcOrd="0" destOrd="0" presId="urn:microsoft.com/office/officeart/2005/8/layout/list1"/>
    <dgm:cxn modelId="{82BD1EB4-BC45-4DC4-AD70-4BA54E2F0581}" type="presParOf" srcId="{86EAF131-D00B-49D0-8F29-4AF250EBDE02}" destId="{FA0A970D-2831-4CF3-A732-B2FA68DAD909}" srcOrd="1" destOrd="0" presId="urn:microsoft.com/office/officeart/2005/8/layout/list1"/>
    <dgm:cxn modelId="{C65107E3-3BF7-43F4-83DF-220A28F825D1}" type="presParOf" srcId="{0A37A81B-86A9-4E15-A6D3-6C98F6413F37}" destId="{87D93F77-C3DF-4B7D-A090-5E4A29D0C9D8}" srcOrd="9" destOrd="0" presId="urn:microsoft.com/office/officeart/2005/8/layout/list1"/>
    <dgm:cxn modelId="{C80D1EC9-86E5-4108-9DB9-547F2A84ABA6}" type="presParOf" srcId="{0A37A81B-86A9-4E15-A6D3-6C98F6413F37}" destId="{B471F85E-77CF-4217-9B62-1A9008811897}" srcOrd="10" destOrd="0" presId="urn:microsoft.com/office/officeart/2005/8/layout/list1"/>
    <dgm:cxn modelId="{FEE3455A-F6F6-49C3-8B48-77BC60A9C143}" type="presParOf" srcId="{0A37A81B-86A9-4E15-A6D3-6C98F6413F37}" destId="{DA699073-7CB7-4D01-98C7-5C6B9607F15A}" srcOrd="11" destOrd="0" presId="urn:microsoft.com/office/officeart/2005/8/layout/list1"/>
    <dgm:cxn modelId="{E933A728-E7BD-40AA-80A6-D50513B8A229}" type="presParOf" srcId="{0A37A81B-86A9-4E15-A6D3-6C98F6413F37}" destId="{398FBB2C-299E-4EB0-9F6C-3FDD553759B7}" srcOrd="12" destOrd="0" presId="urn:microsoft.com/office/officeart/2005/8/layout/list1"/>
    <dgm:cxn modelId="{DEE516A8-E435-4298-B3EE-A73F934F9867}" type="presParOf" srcId="{398FBB2C-299E-4EB0-9F6C-3FDD553759B7}" destId="{019E08B4-41BD-47CF-ADA9-7E28D3577F1A}" srcOrd="0" destOrd="0" presId="urn:microsoft.com/office/officeart/2005/8/layout/list1"/>
    <dgm:cxn modelId="{2E948091-F381-4066-BF55-D6B85D694402}" type="presParOf" srcId="{398FBB2C-299E-4EB0-9F6C-3FDD553759B7}" destId="{36A17068-C94D-43FE-BD77-2F85C18C56E5}" srcOrd="1" destOrd="0" presId="urn:microsoft.com/office/officeart/2005/8/layout/list1"/>
    <dgm:cxn modelId="{091F1D8A-1BCD-4E76-B271-8A43B734A9F4}" type="presParOf" srcId="{0A37A81B-86A9-4E15-A6D3-6C98F6413F37}" destId="{13FCEAF6-687F-4ED9-B8B8-DDD195BED0C8}" srcOrd="13" destOrd="0" presId="urn:microsoft.com/office/officeart/2005/8/layout/list1"/>
    <dgm:cxn modelId="{CBE9163F-94BB-4A08-8206-5793682DEA60}" type="presParOf" srcId="{0A37A81B-86A9-4E15-A6D3-6C98F6413F37}" destId="{2DFA6F11-C988-40C2-A1FF-E4227366B8A2}" srcOrd="14" destOrd="0" presId="urn:microsoft.com/office/officeart/2005/8/layout/list1"/>
    <dgm:cxn modelId="{2A76E0A9-E695-4C5A-9BE0-BD1A24C16AE4}" type="presParOf" srcId="{0A37A81B-86A9-4E15-A6D3-6C98F6413F37}" destId="{40C38BBE-B534-4AC9-9F91-6060484AAB9D}" srcOrd="15" destOrd="0" presId="urn:microsoft.com/office/officeart/2005/8/layout/list1"/>
    <dgm:cxn modelId="{3CD59E6A-10E2-4DF8-B569-24CA2DEAEDEC}" type="presParOf" srcId="{0A37A81B-86A9-4E15-A6D3-6C98F6413F37}" destId="{FD4E9DE4-9B03-49A8-A007-E90279D65F66}" srcOrd="16" destOrd="0" presId="urn:microsoft.com/office/officeart/2005/8/layout/list1"/>
    <dgm:cxn modelId="{9BD2015C-CF56-4A58-B266-7919A7EF7ABC}" type="presParOf" srcId="{FD4E9DE4-9B03-49A8-A007-E90279D65F66}" destId="{E6FF3B57-488D-4FD3-8A01-7CCEBD508815}" srcOrd="0" destOrd="0" presId="urn:microsoft.com/office/officeart/2005/8/layout/list1"/>
    <dgm:cxn modelId="{840B4448-2F19-4305-92E2-C9875725AE1D}" type="presParOf" srcId="{FD4E9DE4-9B03-49A8-A007-E90279D65F66}" destId="{5416692B-CAB3-4D7E-8246-7E9B28882078}" srcOrd="1" destOrd="0" presId="urn:microsoft.com/office/officeart/2005/8/layout/list1"/>
    <dgm:cxn modelId="{206CC85D-C05D-46E7-B114-A185CD71578D}" type="presParOf" srcId="{0A37A81B-86A9-4E15-A6D3-6C98F6413F37}" destId="{93E833CD-B07D-4C33-9B73-DDA398E8670A}" srcOrd="17" destOrd="0" presId="urn:microsoft.com/office/officeart/2005/8/layout/list1"/>
    <dgm:cxn modelId="{39E341F4-120D-4823-810A-0015B14228E9}" type="presParOf" srcId="{0A37A81B-86A9-4E15-A6D3-6C98F6413F37}" destId="{2F0C00C0-B406-429D-82CC-0BBA33037537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A4615610-B8AA-4938-BAE5-A6083D2BFEED}" type="doc">
      <dgm:prSet loTypeId="urn:microsoft.com/office/officeart/2005/8/layout/pyramid1" loCatId="pyramid" qsTypeId="urn:microsoft.com/office/officeart/2005/8/quickstyle/3d2" qsCatId="3D" csTypeId="urn:microsoft.com/office/officeart/2005/8/colors/accent2_3" csCatId="accent2" phldr="1"/>
      <dgm:spPr/>
    </dgm:pt>
    <dgm:pt modelId="{3922561A-2B65-4BFB-8B9B-6FBFD5AC25FB}">
      <dgm:prSet phldrT="[Text]" custT="1"/>
      <dgm:spPr/>
      <dgm:t>
        <a:bodyPr/>
        <a:lstStyle/>
        <a:p>
          <a:r>
            <a:rPr lang="es-AR" sz="2000" dirty="0"/>
            <a:t>Requerimientos de Usuario</a:t>
          </a:r>
        </a:p>
      </dgm:t>
    </dgm:pt>
    <dgm:pt modelId="{46063726-50D7-40D2-92C8-907BC7E59677}" type="parTrans" cxnId="{44DED934-8727-4056-8E7B-8A3831623C25}">
      <dgm:prSet/>
      <dgm:spPr/>
      <dgm:t>
        <a:bodyPr/>
        <a:lstStyle/>
        <a:p>
          <a:endParaRPr lang="es-AR" sz="2400"/>
        </a:p>
      </dgm:t>
    </dgm:pt>
    <dgm:pt modelId="{4C338B7C-D30C-4C98-8A11-BEB133D0A3DE}" type="sibTrans" cxnId="{44DED934-8727-4056-8E7B-8A3831623C25}">
      <dgm:prSet/>
      <dgm:spPr/>
      <dgm:t>
        <a:bodyPr/>
        <a:lstStyle/>
        <a:p>
          <a:endParaRPr lang="es-AR" sz="2400"/>
        </a:p>
      </dgm:t>
    </dgm:pt>
    <dgm:pt modelId="{9A56792D-96E9-47FA-A9BF-FD5C20B0306C}">
      <dgm:prSet phldrT="[Text]" custT="1"/>
      <dgm:spPr/>
      <dgm:t>
        <a:bodyPr/>
        <a:lstStyle/>
        <a:p>
          <a:r>
            <a:rPr lang="es-AR" sz="2000" dirty="0"/>
            <a:t>Requerimientos de Software</a:t>
          </a:r>
        </a:p>
      </dgm:t>
    </dgm:pt>
    <dgm:pt modelId="{0E19D2CB-A802-40B8-BC95-568E826B80DD}" type="parTrans" cxnId="{A573B416-7526-4E32-8B5B-D97660F26A33}">
      <dgm:prSet/>
      <dgm:spPr/>
      <dgm:t>
        <a:bodyPr/>
        <a:lstStyle/>
        <a:p>
          <a:endParaRPr lang="es-AR" sz="2400"/>
        </a:p>
      </dgm:t>
    </dgm:pt>
    <dgm:pt modelId="{BAF48777-7B3E-48B6-AEE5-EC22FA38D44B}" type="sibTrans" cxnId="{A573B416-7526-4E32-8B5B-D97660F26A33}">
      <dgm:prSet/>
      <dgm:spPr/>
      <dgm:t>
        <a:bodyPr/>
        <a:lstStyle/>
        <a:p>
          <a:endParaRPr lang="es-AR" sz="2400"/>
        </a:p>
      </dgm:t>
    </dgm:pt>
    <dgm:pt modelId="{9F4C82FD-B99F-48A2-9A50-D6EE2E2EB8C9}">
      <dgm:prSet phldrT="[Text]" custT="1"/>
      <dgm:spPr/>
      <dgm:t>
        <a:bodyPr/>
        <a:lstStyle/>
        <a:p>
          <a:r>
            <a:rPr lang="es-AR" sz="2000" dirty="0"/>
            <a:t>Requerimientos de Negocio</a:t>
          </a:r>
        </a:p>
      </dgm:t>
    </dgm:pt>
    <dgm:pt modelId="{71360472-C7E7-4021-A4DD-0ED86E70F759}" type="parTrans" cxnId="{CC523003-7C65-4BF9-A885-3A52DF857144}">
      <dgm:prSet/>
      <dgm:spPr/>
      <dgm:t>
        <a:bodyPr/>
        <a:lstStyle/>
        <a:p>
          <a:endParaRPr lang="es-AR" sz="2400"/>
        </a:p>
      </dgm:t>
    </dgm:pt>
    <dgm:pt modelId="{AA1BF9E6-1073-4214-AD6B-6F321AA144EA}" type="sibTrans" cxnId="{CC523003-7C65-4BF9-A885-3A52DF857144}">
      <dgm:prSet/>
      <dgm:spPr/>
      <dgm:t>
        <a:bodyPr/>
        <a:lstStyle/>
        <a:p>
          <a:endParaRPr lang="es-AR" sz="2400"/>
        </a:p>
      </dgm:t>
    </dgm:pt>
    <dgm:pt modelId="{F0130873-70DE-4FEF-9DBA-B5F55D51EEAF}" type="pres">
      <dgm:prSet presAssocID="{A4615610-B8AA-4938-BAE5-A6083D2BFEED}" presName="Name0" presStyleCnt="0">
        <dgm:presLayoutVars>
          <dgm:dir/>
          <dgm:animLvl val="lvl"/>
          <dgm:resizeHandles val="exact"/>
        </dgm:presLayoutVars>
      </dgm:prSet>
      <dgm:spPr/>
    </dgm:pt>
    <dgm:pt modelId="{3EAE4AE2-D0B2-490E-A4F9-2E3049E6B402}" type="pres">
      <dgm:prSet presAssocID="{9F4C82FD-B99F-48A2-9A50-D6EE2E2EB8C9}" presName="Name8" presStyleCnt="0"/>
      <dgm:spPr/>
    </dgm:pt>
    <dgm:pt modelId="{700B0D39-A20D-4160-A998-C80A2E8F7043}" type="pres">
      <dgm:prSet presAssocID="{9F4C82FD-B99F-48A2-9A50-D6EE2E2EB8C9}" presName="level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EC7BB782-95D4-491F-B8ED-95D9808F9E6A}" type="pres">
      <dgm:prSet presAssocID="{9F4C82FD-B99F-48A2-9A50-D6EE2E2EB8C9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973D5B60-2AAB-4288-A674-B12FA57C4B0C}" type="pres">
      <dgm:prSet presAssocID="{3922561A-2B65-4BFB-8B9B-6FBFD5AC25FB}" presName="Name8" presStyleCnt="0"/>
      <dgm:spPr/>
    </dgm:pt>
    <dgm:pt modelId="{AD747587-FC60-4E02-8DD7-08851743B229}" type="pres">
      <dgm:prSet presAssocID="{3922561A-2B65-4BFB-8B9B-6FBFD5AC25FB}" presName="level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D768BAFA-AAD0-4C28-8FCC-7279920D328F}" type="pres">
      <dgm:prSet presAssocID="{3922561A-2B65-4BFB-8B9B-6FBFD5AC25FB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488E7C1D-133C-4E68-80C7-31C38A0EB446}" type="pres">
      <dgm:prSet presAssocID="{9A56792D-96E9-47FA-A9BF-FD5C20B0306C}" presName="Name8" presStyleCnt="0"/>
      <dgm:spPr/>
    </dgm:pt>
    <dgm:pt modelId="{439033C7-FA81-4710-B36A-D65E81543A6E}" type="pres">
      <dgm:prSet presAssocID="{9A56792D-96E9-47FA-A9BF-FD5C20B0306C}" presName="level" presStyleLbl="node1" presStyleIdx="2" presStyleCnt="3" custLinFactNeighborX="-1546">
        <dgm:presLayoutVars>
          <dgm:chMax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B4D35F87-7AB7-4077-8996-E90EF8683AEF}" type="pres">
      <dgm:prSet presAssocID="{9A56792D-96E9-47FA-A9BF-FD5C20B0306C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44A991F6-0E9D-43E4-BEE1-4599F995DAAB}" type="presOf" srcId="{3922561A-2B65-4BFB-8B9B-6FBFD5AC25FB}" destId="{AD747587-FC60-4E02-8DD7-08851743B229}" srcOrd="0" destOrd="0" presId="urn:microsoft.com/office/officeart/2005/8/layout/pyramid1"/>
    <dgm:cxn modelId="{44DED934-8727-4056-8E7B-8A3831623C25}" srcId="{A4615610-B8AA-4938-BAE5-A6083D2BFEED}" destId="{3922561A-2B65-4BFB-8B9B-6FBFD5AC25FB}" srcOrd="1" destOrd="0" parTransId="{46063726-50D7-40D2-92C8-907BC7E59677}" sibTransId="{4C338B7C-D30C-4C98-8A11-BEB133D0A3DE}"/>
    <dgm:cxn modelId="{A573B416-7526-4E32-8B5B-D97660F26A33}" srcId="{A4615610-B8AA-4938-BAE5-A6083D2BFEED}" destId="{9A56792D-96E9-47FA-A9BF-FD5C20B0306C}" srcOrd="2" destOrd="0" parTransId="{0E19D2CB-A802-40B8-BC95-568E826B80DD}" sibTransId="{BAF48777-7B3E-48B6-AEE5-EC22FA38D44B}"/>
    <dgm:cxn modelId="{CC523003-7C65-4BF9-A885-3A52DF857144}" srcId="{A4615610-B8AA-4938-BAE5-A6083D2BFEED}" destId="{9F4C82FD-B99F-48A2-9A50-D6EE2E2EB8C9}" srcOrd="0" destOrd="0" parTransId="{71360472-C7E7-4021-A4DD-0ED86E70F759}" sibTransId="{AA1BF9E6-1073-4214-AD6B-6F321AA144EA}"/>
    <dgm:cxn modelId="{7999A4F0-E076-4B41-B9DB-AFE3742A7465}" type="presOf" srcId="{9F4C82FD-B99F-48A2-9A50-D6EE2E2EB8C9}" destId="{700B0D39-A20D-4160-A998-C80A2E8F7043}" srcOrd="0" destOrd="0" presId="urn:microsoft.com/office/officeart/2005/8/layout/pyramid1"/>
    <dgm:cxn modelId="{20E2FC64-EB0D-456F-AEDE-CF081277F40D}" type="presOf" srcId="{A4615610-B8AA-4938-BAE5-A6083D2BFEED}" destId="{F0130873-70DE-4FEF-9DBA-B5F55D51EEAF}" srcOrd="0" destOrd="0" presId="urn:microsoft.com/office/officeart/2005/8/layout/pyramid1"/>
    <dgm:cxn modelId="{40DC62A1-622E-414E-A4B4-9EDEB0FEA47B}" type="presOf" srcId="{9A56792D-96E9-47FA-A9BF-FD5C20B0306C}" destId="{439033C7-FA81-4710-B36A-D65E81543A6E}" srcOrd="0" destOrd="0" presId="urn:microsoft.com/office/officeart/2005/8/layout/pyramid1"/>
    <dgm:cxn modelId="{CC2DC722-FF1F-43E3-AA6A-6EA45F307612}" type="presOf" srcId="{3922561A-2B65-4BFB-8B9B-6FBFD5AC25FB}" destId="{D768BAFA-AAD0-4C28-8FCC-7279920D328F}" srcOrd="1" destOrd="0" presId="urn:microsoft.com/office/officeart/2005/8/layout/pyramid1"/>
    <dgm:cxn modelId="{C66E5E77-7992-4036-ACE3-2C279693133B}" type="presOf" srcId="{9F4C82FD-B99F-48A2-9A50-D6EE2E2EB8C9}" destId="{EC7BB782-95D4-491F-B8ED-95D9808F9E6A}" srcOrd="1" destOrd="0" presId="urn:microsoft.com/office/officeart/2005/8/layout/pyramid1"/>
    <dgm:cxn modelId="{6DA56641-4355-4F87-A6A0-4255011D9D88}" type="presOf" srcId="{9A56792D-96E9-47FA-A9BF-FD5C20B0306C}" destId="{B4D35F87-7AB7-4077-8996-E90EF8683AEF}" srcOrd="1" destOrd="0" presId="urn:microsoft.com/office/officeart/2005/8/layout/pyramid1"/>
    <dgm:cxn modelId="{09501292-D965-45BC-9DC0-6036F493A6ED}" type="presParOf" srcId="{F0130873-70DE-4FEF-9DBA-B5F55D51EEAF}" destId="{3EAE4AE2-D0B2-490E-A4F9-2E3049E6B402}" srcOrd="0" destOrd="0" presId="urn:microsoft.com/office/officeart/2005/8/layout/pyramid1"/>
    <dgm:cxn modelId="{DD6F3A41-A02C-4AF8-8D74-F110D45A121E}" type="presParOf" srcId="{3EAE4AE2-D0B2-490E-A4F9-2E3049E6B402}" destId="{700B0D39-A20D-4160-A998-C80A2E8F7043}" srcOrd="0" destOrd="0" presId="urn:microsoft.com/office/officeart/2005/8/layout/pyramid1"/>
    <dgm:cxn modelId="{137EB600-BA00-45A9-8463-E56CFF764C20}" type="presParOf" srcId="{3EAE4AE2-D0B2-490E-A4F9-2E3049E6B402}" destId="{EC7BB782-95D4-491F-B8ED-95D9808F9E6A}" srcOrd="1" destOrd="0" presId="urn:microsoft.com/office/officeart/2005/8/layout/pyramid1"/>
    <dgm:cxn modelId="{9F1ECC2B-F137-42B8-BB6E-8E9898AC69B4}" type="presParOf" srcId="{F0130873-70DE-4FEF-9DBA-B5F55D51EEAF}" destId="{973D5B60-2AAB-4288-A674-B12FA57C4B0C}" srcOrd="1" destOrd="0" presId="urn:microsoft.com/office/officeart/2005/8/layout/pyramid1"/>
    <dgm:cxn modelId="{2562A5DC-3A69-4980-8A80-43EF0B2B26B0}" type="presParOf" srcId="{973D5B60-2AAB-4288-A674-B12FA57C4B0C}" destId="{AD747587-FC60-4E02-8DD7-08851743B229}" srcOrd="0" destOrd="0" presId="urn:microsoft.com/office/officeart/2005/8/layout/pyramid1"/>
    <dgm:cxn modelId="{944D24ED-9DE1-456D-BC6B-2DCB915D59F4}" type="presParOf" srcId="{973D5B60-2AAB-4288-A674-B12FA57C4B0C}" destId="{D768BAFA-AAD0-4C28-8FCC-7279920D328F}" srcOrd="1" destOrd="0" presId="urn:microsoft.com/office/officeart/2005/8/layout/pyramid1"/>
    <dgm:cxn modelId="{EF8EBF95-1752-434D-90AA-AB0D75577569}" type="presParOf" srcId="{F0130873-70DE-4FEF-9DBA-B5F55D51EEAF}" destId="{488E7C1D-133C-4E68-80C7-31C38A0EB446}" srcOrd="2" destOrd="0" presId="urn:microsoft.com/office/officeart/2005/8/layout/pyramid1"/>
    <dgm:cxn modelId="{EA980ABD-8172-4F1D-8606-662B399CF1B8}" type="presParOf" srcId="{488E7C1D-133C-4E68-80C7-31C38A0EB446}" destId="{439033C7-FA81-4710-B36A-D65E81543A6E}" srcOrd="0" destOrd="0" presId="urn:microsoft.com/office/officeart/2005/8/layout/pyramid1"/>
    <dgm:cxn modelId="{0D3C723E-C9D5-4CFB-A5CB-E208E49E64D1}" type="presParOf" srcId="{488E7C1D-133C-4E68-80C7-31C38A0EB446}" destId="{B4D35F87-7AB7-4077-8996-E90EF8683AEF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575EAA31-688C-4B3C-B35A-BF23A6DB2243}" type="doc">
      <dgm:prSet loTypeId="urn:microsoft.com/office/officeart/2005/8/layout/funnel1" loCatId="process" qsTypeId="urn:microsoft.com/office/officeart/2005/8/quickstyle/3d4" qsCatId="3D" csTypeId="urn:microsoft.com/office/officeart/2005/8/colors/colorful4" csCatId="colorful" phldr="1"/>
      <dgm:spPr/>
      <dgm:t>
        <a:bodyPr/>
        <a:lstStyle/>
        <a:p>
          <a:endParaRPr lang="es-AR"/>
        </a:p>
      </dgm:t>
    </dgm:pt>
    <dgm:pt modelId="{714F9188-B2F8-4B9C-BB40-C79C1E1808AA}">
      <dgm:prSet phldrT="[Texto]" custT="1"/>
      <dgm:spPr/>
      <dgm:t>
        <a:bodyPr/>
        <a:lstStyle/>
        <a:p>
          <a:r>
            <a:rPr lang="es-AR" sz="2000" dirty="0"/>
            <a:t>Tarjeta</a:t>
          </a:r>
        </a:p>
      </dgm:t>
    </dgm:pt>
    <dgm:pt modelId="{1B27D2A9-6ABD-4986-97B4-0828C7769ABB}" type="parTrans" cxnId="{2693B031-E67C-45D0-9D9A-5ECD5F5B2F94}">
      <dgm:prSet/>
      <dgm:spPr/>
      <dgm:t>
        <a:bodyPr/>
        <a:lstStyle/>
        <a:p>
          <a:endParaRPr lang="es-AR" sz="4000"/>
        </a:p>
      </dgm:t>
    </dgm:pt>
    <dgm:pt modelId="{03205E1B-AFFA-4525-8C33-16C07AB085D6}" type="sibTrans" cxnId="{2693B031-E67C-45D0-9D9A-5ECD5F5B2F94}">
      <dgm:prSet/>
      <dgm:spPr/>
      <dgm:t>
        <a:bodyPr/>
        <a:lstStyle/>
        <a:p>
          <a:endParaRPr lang="es-AR" sz="4000"/>
        </a:p>
      </dgm:t>
    </dgm:pt>
    <dgm:pt modelId="{2C3D3549-4B2E-4C7F-BEA2-3DEE9DED56EE}">
      <dgm:prSet phldrT="[Texto]" custT="1"/>
      <dgm:spPr/>
      <dgm:t>
        <a:bodyPr/>
        <a:lstStyle/>
        <a:p>
          <a:r>
            <a:rPr lang="es-AR" sz="2000" dirty="0"/>
            <a:t>Conversación</a:t>
          </a:r>
        </a:p>
      </dgm:t>
    </dgm:pt>
    <dgm:pt modelId="{4596A702-A339-429D-8593-2BC9B8756FC8}" type="parTrans" cxnId="{EA1855A0-5BD8-4196-8850-0B32C0CFA97A}">
      <dgm:prSet/>
      <dgm:spPr/>
      <dgm:t>
        <a:bodyPr/>
        <a:lstStyle/>
        <a:p>
          <a:endParaRPr lang="es-AR" sz="4000"/>
        </a:p>
      </dgm:t>
    </dgm:pt>
    <dgm:pt modelId="{71F1828A-219D-4AB5-8FDE-A2676CC81DE2}" type="sibTrans" cxnId="{EA1855A0-5BD8-4196-8850-0B32C0CFA97A}">
      <dgm:prSet/>
      <dgm:spPr/>
      <dgm:t>
        <a:bodyPr/>
        <a:lstStyle/>
        <a:p>
          <a:endParaRPr lang="es-AR" sz="4000"/>
        </a:p>
      </dgm:t>
    </dgm:pt>
    <dgm:pt modelId="{E6DAF5B4-23C6-4CCA-B6FF-2F13A5C7D4EC}">
      <dgm:prSet phldrT="[Texto]" custT="1"/>
      <dgm:spPr/>
      <dgm:t>
        <a:bodyPr/>
        <a:lstStyle/>
        <a:p>
          <a:r>
            <a:rPr lang="es-AR" sz="1800" dirty="0"/>
            <a:t>Confirmación</a:t>
          </a:r>
          <a:endParaRPr lang="es-AR" sz="2400" dirty="0"/>
        </a:p>
      </dgm:t>
    </dgm:pt>
    <dgm:pt modelId="{80ACCF15-F4E0-4431-BB96-768DF6DE1B66}" type="parTrans" cxnId="{550D100B-BD1B-4276-9E12-0B3B4066E4BE}">
      <dgm:prSet/>
      <dgm:spPr/>
      <dgm:t>
        <a:bodyPr/>
        <a:lstStyle/>
        <a:p>
          <a:endParaRPr lang="es-AR" sz="4000"/>
        </a:p>
      </dgm:t>
    </dgm:pt>
    <dgm:pt modelId="{B74315E2-8D83-41A9-8A61-977BB92BA7F3}" type="sibTrans" cxnId="{550D100B-BD1B-4276-9E12-0B3B4066E4BE}">
      <dgm:prSet/>
      <dgm:spPr/>
      <dgm:t>
        <a:bodyPr/>
        <a:lstStyle/>
        <a:p>
          <a:endParaRPr lang="es-AR" sz="4000"/>
        </a:p>
      </dgm:t>
    </dgm:pt>
    <dgm:pt modelId="{67704765-CDE5-4F61-A551-173682243CEC}">
      <dgm:prSet phldrT="[Texto]" custT="1"/>
      <dgm:spPr/>
      <dgm:t>
        <a:bodyPr/>
        <a:lstStyle/>
        <a:p>
          <a:r>
            <a:rPr lang="es-AR" sz="4000" dirty="0"/>
            <a:t>Historia</a:t>
          </a:r>
          <a:endParaRPr lang="es-AR" sz="4400" dirty="0"/>
        </a:p>
      </dgm:t>
    </dgm:pt>
    <dgm:pt modelId="{CD821A54-0116-4BEC-A508-9ADA6493FE67}" type="parTrans" cxnId="{0A44E72C-E6FB-4062-BD19-02DC6C71BD84}">
      <dgm:prSet/>
      <dgm:spPr/>
      <dgm:t>
        <a:bodyPr/>
        <a:lstStyle/>
        <a:p>
          <a:endParaRPr lang="es-AR" sz="4000"/>
        </a:p>
      </dgm:t>
    </dgm:pt>
    <dgm:pt modelId="{FA73AD14-E4AC-4370-A454-808418AD8872}" type="sibTrans" cxnId="{0A44E72C-E6FB-4062-BD19-02DC6C71BD84}">
      <dgm:prSet/>
      <dgm:spPr/>
      <dgm:t>
        <a:bodyPr/>
        <a:lstStyle/>
        <a:p>
          <a:endParaRPr lang="es-AR" sz="4000"/>
        </a:p>
      </dgm:t>
    </dgm:pt>
    <dgm:pt modelId="{3429E46B-137F-4FA8-B083-E7F8BA8D1C84}" type="pres">
      <dgm:prSet presAssocID="{575EAA31-688C-4B3C-B35A-BF23A6DB2243}" presName="Name0" presStyleCnt="0">
        <dgm:presLayoutVars>
          <dgm:chMax val="4"/>
          <dgm:resizeHandles val="exact"/>
        </dgm:presLayoutVars>
      </dgm:prSet>
      <dgm:spPr/>
      <dgm:t>
        <a:bodyPr/>
        <a:lstStyle/>
        <a:p>
          <a:endParaRPr lang="es-ES"/>
        </a:p>
      </dgm:t>
    </dgm:pt>
    <dgm:pt modelId="{464A38F9-04CC-4B26-9793-1D8E6FDC6756}" type="pres">
      <dgm:prSet presAssocID="{575EAA31-688C-4B3C-B35A-BF23A6DB2243}" presName="ellipse" presStyleLbl="trBgShp" presStyleIdx="0" presStyleCnt="1"/>
      <dgm:spPr/>
    </dgm:pt>
    <dgm:pt modelId="{C8CCDD8A-5EEB-49A7-AC2A-206C6A4351D7}" type="pres">
      <dgm:prSet presAssocID="{575EAA31-688C-4B3C-B35A-BF23A6DB2243}" presName="arrow1" presStyleLbl="fgShp" presStyleIdx="0" presStyleCnt="1"/>
      <dgm:spPr/>
    </dgm:pt>
    <dgm:pt modelId="{B5A7F272-9766-4BA1-B1C5-60E7833998BA}" type="pres">
      <dgm:prSet presAssocID="{575EAA31-688C-4B3C-B35A-BF23A6DB2243}" presName="rectangle" presStyleLbl="revTx" presStyleIdx="0" presStyleCnt="1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185E7FD4-AEEE-4E59-AABB-41897C252757}" type="pres">
      <dgm:prSet presAssocID="{2C3D3549-4B2E-4C7F-BEA2-3DEE9DED56EE}" presName="item1" presStyleLbl="node1" presStyleIdx="0" presStyleCnt="3" custScaleX="135240" custScaleY="126141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1004EC47-6045-4BDD-8D7C-C2A25BF4E7D1}" type="pres">
      <dgm:prSet presAssocID="{E6DAF5B4-23C6-4CCA-B6FF-2F13A5C7D4EC}" presName="item2" presStyleLbl="node1" presStyleIdx="1" presStyleCnt="3" custScaleX="148526" custScaleY="119967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8B84AB9B-2D57-4343-9CA5-3966869F5ED2}" type="pres">
      <dgm:prSet presAssocID="{67704765-CDE5-4F61-A551-173682243CEC}" presName="item3" presStyleLbl="node1" presStyleIdx="2" presStyleCnt="3" custScaleX="124229" custScaleY="110067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1FABD147-006E-46DE-AAE9-A0B7491576C2}" type="pres">
      <dgm:prSet presAssocID="{575EAA31-688C-4B3C-B35A-BF23A6DB2243}" presName="funnel" presStyleLbl="trAlignAcc1" presStyleIdx="0" presStyleCnt="1" custScaleX="139148" custScaleY="110295" custLinFactNeighborX="-1245" custLinFactNeighborY="-1256"/>
      <dgm:spPr/>
    </dgm:pt>
  </dgm:ptLst>
  <dgm:cxnLst>
    <dgm:cxn modelId="{0A44E72C-E6FB-4062-BD19-02DC6C71BD84}" srcId="{575EAA31-688C-4B3C-B35A-BF23A6DB2243}" destId="{67704765-CDE5-4F61-A551-173682243CEC}" srcOrd="3" destOrd="0" parTransId="{CD821A54-0116-4BEC-A508-9ADA6493FE67}" sibTransId="{FA73AD14-E4AC-4370-A454-808418AD8872}"/>
    <dgm:cxn modelId="{4E66ED0B-99F6-430D-8560-21C0C527EFD9}" type="presOf" srcId="{2C3D3549-4B2E-4C7F-BEA2-3DEE9DED56EE}" destId="{1004EC47-6045-4BDD-8D7C-C2A25BF4E7D1}" srcOrd="0" destOrd="0" presId="urn:microsoft.com/office/officeart/2005/8/layout/funnel1"/>
    <dgm:cxn modelId="{2693B031-E67C-45D0-9D9A-5ECD5F5B2F94}" srcId="{575EAA31-688C-4B3C-B35A-BF23A6DB2243}" destId="{714F9188-B2F8-4B9C-BB40-C79C1E1808AA}" srcOrd="0" destOrd="0" parTransId="{1B27D2A9-6ABD-4986-97B4-0828C7769ABB}" sibTransId="{03205E1B-AFFA-4525-8C33-16C07AB085D6}"/>
    <dgm:cxn modelId="{550D100B-BD1B-4276-9E12-0B3B4066E4BE}" srcId="{575EAA31-688C-4B3C-B35A-BF23A6DB2243}" destId="{E6DAF5B4-23C6-4CCA-B6FF-2F13A5C7D4EC}" srcOrd="2" destOrd="0" parTransId="{80ACCF15-F4E0-4431-BB96-768DF6DE1B66}" sibTransId="{B74315E2-8D83-41A9-8A61-977BB92BA7F3}"/>
    <dgm:cxn modelId="{6A98049A-C8BB-490A-A2DF-D07D64532C79}" type="presOf" srcId="{67704765-CDE5-4F61-A551-173682243CEC}" destId="{B5A7F272-9766-4BA1-B1C5-60E7833998BA}" srcOrd="0" destOrd="0" presId="urn:microsoft.com/office/officeart/2005/8/layout/funnel1"/>
    <dgm:cxn modelId="{95ACB03D-B1D4-4298-BBC0-7A61B1310DD6}" type="presOf" srcId="{575EAA31-688C-4B3C-B35A-BF23A6DB2243}" destId="{3429E46B-137F-4FA8-B083-E7F8BA8D1C84}" srcOrd="0" destOrd="0" presId="urn:microsoft.com/office/officeart/2005/8/layout/funnel1"/>
    <dgm:cxn modelId="{9A63E27C-63BB-41FA-BEBB-5E70099A19B1}" type="presOf" srcId="{714F9188-B2F8-4B9C-BB40-C79C1E1808AA}" destId="{8B84AB9B-2D57-4343-9CA5-3966869F5ED2}" srcOrd="0" destOrd="0" presId="urn:microsoft.com/office/officeart/2005/8/layout/funnel1"/>
    <dgm:cxn modelId="{BDC79410-AE37-4857-B356-062751003036}" type="presOf" srcId="{E6DAF5B4-23C6-4CCA-B6FF-2F13A5C7D4EC}" destId="{185E7FD4-AEEE-4E59-AABB-41897C252757}" srcOrd="0" destOrd="0" presId="urn:microsoft.com/office/officeart/2005/8/layout/funnel1"/>
    <dgm:cxn modelId="{EA1855A0-5BD8-4196-8850-0B32C0CFA97A}" srcId="{575EAA31-688C-4B3C-B35A-BF23A6DB2243}" destId="{2C3D3549-4B2E-4C7F-BEA2-3DEE9DED56EE}" srcOrd="1" destOrd="0" parTransId="{4596A702-A339-429D-8593-2BC9B8756FC8}" sibTransId="{71F1828A-219D-4AB5-8FDE-A2676CC81DE2}"/>
    <dgm:cxn modelId="{498D3B80-B6E1-417A-967E-35AD62B1CFD2}" type="presParOf" srcId="{3429E46B-137F-4FA8-B083-E7F8BA8D1C84}" destId="{464A38F9-04CC-4B26-9793-1D8E6FDC6756}" srcOrd="0" destOrd="0" presId="urn:microsoft.com/office/officeart/2005/8/layout/funnel1"/>
    <dgm:cxn modelId="{372DB7B2-A8A1-4B44-93F8-08BB19E596A3}" type="presParOf" srcId="{3429E46B-137F-4FA8-B083-E7F8BA8D1C84}" destId="{C8CCDD8A-5EEB-49A7-AC2A-206C6A4351D7}" srcOrd="1" destOrd="0" presId="urn:microsoft.com/office/officeart/2005/8/layout/funnel1"/>
    <dgm:cxn modelId="{E1C71600-485C-4908-89B0-7FA5B2C6E277}" type="presParOf" srcId="{3429E46B-137F-4FA8-B083-E7F8BA8D1C84}" destId="{B5A7F272-9766-4BA1-B1C5-60E7833998BA}" srcOrd="2" destOrd="0" presId="urn:microsoft.com/office/officeart/2005/8/layout/funnel1"/>
    <dgm:cxn modelId="{B0C97BFB-AFBC-48EA-93E2-763C0A6F68AA}" type="presParOf" srcId="{3429E46B-137F-4FA8-B083-E7F8BA8D1C84}" destId="{185E7FD4-AEEE-4E59-AABB-41897C252757}" srcOrd="3" destOrd="0" presId="urn:microsoft.com/office/officeart/2005/8/layout/funnel1"/>
    <dgm:cxn modelId="{5BDEAA9B-67B1-4899-A0AF-D4C838D9B132}" type="presParOf" srcId="{3429E46B-137F-4FA8-B083-E7F8BA8D1C84}" destId="{1004EC47-6045-4BDD-8D7C-C2A25BF4E7D1}" srcOrd="4" destOrd="0" presId="urn:microsoft.com/office/officeart/2005/8/layout/funnel1"/>
    <dgm:cxn modelId="{A820B9C0-9A5E-4F32-91B9-0879D59B59FD}" type="presParOf" srcId="{3429E46B-137F-4FA8-B083-E7F8BA8D1C84}" destId="{8B84AB9B-2D57-4343-9CA5-3966869F5ED2}" srcOrd="5" destOrd="0" presId="urn:microsoft.com/office/officeart/2005/8/layout/funnel1"/>
    <dgm:cxn modelId="{25DCAE70-E8E6-4938-BFCF-B81BDB952C6F}" type="presParOf" srcId="{3429E46B-137F-4FA8-B083-E7F8BA8D1C84}" destId="{1FABD147-006E-46DE-AAE9-A0B7491576C2}" srcOrd="6" destOrd="0" presId="urn:microsoft.com/office/officeart/2005/8/layout/funnel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421A4E45-3163-4A4B-86AA-EAE248DD6A50}" type="doc">
      <dgm:prSet loTypeId="urn:microsoft.com/office/officeart/2009/3/layout/StepUpProcess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s-AR"/>
        </a:p>
      </dgm:t>
    </dgm:pt>
    <dgm:pt modelId="{D26A9A81-0D6A-4763-ABAB-00CE899105C2}">
      <dgm:prSet phldrT="[Texto]" custT="1"/>
      <dgm:spPr/>
      <dgm:t>
        <a:bodyPr/>
        <a:lstStyle/>
        <a:p>
          <a:r>
            <a:rPr lang="es-AR" sz="2000" dirty="0"/>
            <a:t>Reducir Riesgos</a:t>
          </a:r>
        </a:p>
      </dgm:t>
    </dgm:pt>
    <dgm:pt modelId="{EBB8CDC4-9A5E-4F24-A0BB-46CCE1215B3E}" type="parTrans" cxnId="{C0DD5EDB-A2EF-4504-AACC-3FF8BE07977A}">
      <dgm:prSet/>
      <dgm:spPr/>
      <dgm:t>
        <a:bodyPr/>
        <a:lstStyle/>
        <a:p>
          <a:endParaRPr lang="es-AR" sz="2800"/>
        </a:p>
      </dgm:t>
    </dgm:pt>
    <dgm:pt modelId="{2901E502-DC13-4C22-8DA8-7BA3E8C986B9}" type="sibTrans" cxnId="{C0DD5EDB-A2EF-4504-AACC-3FF8BE07977A}">
      <dgm:prSet/>
      <dgm:spPr/>
      <dgm:t>
        <a:bodyPr/>
        <a:lstStyle/>
        <a:p>
          <a:endParaRPr lang="es-AR" sz="2800"/>
        </a:p>
      </dgm:t>
    </dgm:pt>
    <dgm:pt modelId="{8440CA5B-447A-49C3-A180-15C4F3BCC020}">
      <dgm:prSet phldrT="[Texto]" custT="1"/>
      <dgm:spPr/>
      <dgm:t>
        <a:bodyPr/>
        <a:lstStyle/>
        <a:p>
          <a:r>
            <a:rPr lang="es-AR" sz="2000" dirty="0"/>
            <a:t>Reducir incertidumbre</a:t>
          </a:r>
        </a:p>
      </dgm:t>
    </dgm:pt>
    <dgm:pt modelId="{73603546-ABB7-4A2A-8AFA-780B090F6EEF}" type="parTrans" cxnId="{D77BE02B-44F3-49D8-99E4-754CCE68F628}">
      <dgm:prSet/>
      <dgm:spPr/>
      <dgm:t>
        <a:bodyPr/>
        <a:lstStyle/>
        <a:p>
          <a:endParaRPr lang="es-AR" sz="2800"/>
        </a:p>
      </dgm:t>
    </dgm:pt>
    <dgm:pt modelId="{52F7E98A-E4FB-4277-8832-D755FC85B7CC}" type="sibTrans" cxnId="{D77BE02B-44F3-49D8-99E4-754CCE68F628}">
      <dgm:prSet/>
      <dgm:spPr/>
      <dgm:t>
        <a:bodyPr/>
        <a:lstStyle/>
        <a:p>
          <a:endParaRPr lang="es-AR" sz="2800"/>
        </a:p>
      </dgm:t>
    </dgm:pt>
    <dgm:pt modelId="{765E3B39-367F-4EA2-868C-33BF7AD354C2}">
      <dgm:prSet phldrT="[Texto]" custT="1"/>
      <dgm:spPr/>
      <dgm:t>
        <a:bodyPr/>
        <a:lstStyle/>
        <a:p>
          <a:r>
            <a:rPr lang="es-AR" sz="2000" dirty="0"/>
            <a:t>Soportar la toma de decisiones</a:t>
          </a:r>
        </a:p>
      </dgm:t>
    </dgm:pt>
    <dgm:pt modelId="{59848DC4-9B6A-4FFE-B105-F46B55B8580C}" type="parTrans" cxnId="{842AD4F9-2259-45C9-AE6C-8C91D2AE7700}">
      <dgm:prSet/>
      <dgm:spPr/>
      <dgm:t>
        <a:bodyPr/>
        <a:lstStyle/>
        <a:p>
          <a:endParaRPr lang="es-AR" sz="2800"/>
        </a:p>
      </dgm:t>
    </dgm:pt>
    <dgm:pt modelId="{83CDC503-E9CA-4B6A-A6ED-4DE6889D688F}" type="sibTrans" cxnId="{842AD4F9-2259-45C9-AE6C-8C91D2AE7700}">
      <dgm:prSet/>
      <dgm:spPr/>
      <dgm:t>
        <a:bodyPr/>
        <a:lstStyle/>
        <a:p>
          <a:endParaRPr lang="es-AR" sz="2800"/>
        </a:p>
      </dgm:t>
    </dgm:pt>
    <dgm:pt modelId="{2CEFEE54-360E-4ADF-9859-8BC35CA06779}">
      <dgm:prSet phldrT="[Texto]" custT="1"/>
      <dgm:spPr/>
      <dgm:t>
        <a:bodyPr/>
        <a:lstStyle/>
        <a:p>
          <a:r>
            <a:rPr lang="es-AR" sz="2000" dirty="0"/>
            <a:t>Generar confianza</a:t>
          </a:r>
        </a:p>
      </dgm:t>
    </dgm:pt>
    <dgm:pt modelId="{3E956233-0A2A-4E3C-9C20-28323D827F36}" type="parTrans" cxnId="{38FA3FA9-4A2B-40CA-B500-BE4840585213}">
      <dgm:prSet/>
      <dgm:spPr/>
      <dgm:t>
        <a:bodyPr/>
        <a:lstStyle/>
        <a:p>
          <a:endParaRPr lang="es-AR" sz="2800"/>
        </a:p>
      </dgm:t>
    </dgm:pt>
    <dgm:pt modelId="{B0069629-5D2C-4D0B-934C-9A79AB8FF58D}" type="sibTrans" cxnId="{38FA3FA9-4A2B-40CA-B500-BE4840585213}">
      <dgm:prSet/>
      <dgm:spPr/>
      <dgm:t>
        <a:bodyPr/>
        <a:lstStyle/>
        <a:p>
          <a:endParaRPr lang="es-AR" sz="2800"/>
        </a:p>
      </dgm:t>
    </dgm:pt>
    <dgm:pt modelId="{9D2DA5CE-DC1A-4350-BABE-32C0EB086C4D}">
      <dgm:prSet phldrT="[Texto]" custT="1"/>
      <dgm:spPr/>
      <dgm:t>
        <a:bodyPr/>
        <a:lstStyle/>
        <a:p>
          <a:r>
            <a:rPr lang="es-AR" sz="2000" dirty="0"/>
            <a:t>Transmitir información</a:t>
          </a:r>
        </a:p>
      </dgm:t>
    </dgm:pt>
    <dgm:pt modelId="{B6E0572E-9AA2-45FB-BD01-C557A7B5571F}" type="parTrans" cxnId="{C9B9E56B-DD2D-4F18-9041-AEC77F8E2EDA}">
      <dgm:prSet/>
      <dgm:spPr/>
      <dgm:t>
        <a:bodyPr/>
        <a:lstStyle/>
        <a:p>
          <a:endParaRPr lang="es-AR" sz="2800"/>
        </a:p>
      </dgm:t>
    </dgm:pt>
    <dgm:pt modelId="{E79DDEF9-8A96-429E-B47D-659E09F3B1BE}" type="sibTrans" cxnId="{C9B9E56B-DD2D-4F18-9041-AEC77F8E2EDA}">
      <dgm:prSet/>
      <dgm:spPr/>
      <dgm:t>
        <a:bodyPr/>
        <a:lstStyle/>
        <a:p>
          <a:endParaRPr lang="es-AR" sz="2800"/>
        </a:p>
      </dgm:t>
    </dgm:pt>
    <dgm:pt modelId="{C5DCFA6C-6E27-4F29-8123-2937E148A1A7}" type="pres">
      <dgm:prSet presAssocID="{421A4E45-3163-4A4B-86AA-EAE248DD6A50}" presName="rootnode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endParaRPr lang="es-ES"/>
        </a:p>
      </dgm:t>
    </dgm:pt>
    <dgm:pt modelId="{72362B2F-B2CA-43C9-B659-8C4F9CD24CDE}" type="pres">
      <dgm:prSet presAssocID="{D26A9A81-0D6A-4763-ABAB-00CE899105C2}" presName="composite" presStyleCnt="0"/>
      <dgm:spPr/>
    </dgm:pt>
    <dgm:pt modelId="{2FB1806B-B12E-42AD-A31E-A32CF1BEAE4A}" type="pres">
      <dgm:prSet presAssocID="{D26A9A81-0D6A-4763-ABAB-00CE899105C2}" presName="LShape" presStyleLbl="alignNode1" presStyleIdx="0" presStyleCnt="9"/>
      <dgm:spPr/>
    </dgm:pt>
    <dgm:pt modelId="{7FDCE688-7769-4EFF-B1A4-A1E282FE95D5}" type="pres">
      <dgm:prSet presAssocID="{D26A9A81-0D6A-4763-ABAB-00CE899105C2}" presName="ParentText" presStyleLbl="revTx" presStyleIdx="0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692969E5-B0CB-4AAB-86FD-EE5AE652D5B0}" type="pres">
      <dgm:prSet presAssocID="{D26A9A81-0D6A-4763-ABAB-00CE899105C2}" presName="Triangle" presStyleLbl="alignNode1" presStyleIdx="1" presStyleCnt="9"/>
      <dgm:spPr/>
    </dgm:pt>
    <dgm:pt modelId="{F236BC97-4E9E-442B-8BC3-5FF71195B43B}" type="pres">
      <dgm:prSet presAssocID="{2901E502-DC13-4C22-8DA8-7BA3E8C986B9}" presName="sibTrans" presStyleCnt="0"/>
      <dgm:spPr/>
    </dgm:pt>
    <dgm:pt modelId="{4253B04E-A530-43E9-89DA-0EB69BFD922D}" type="pres">
      <dgm:prSet presAssocID="{2901E502-DC13-4C22-8DA8-7BA3E8C986B9}" presName="space" presStyleCnt="0"/>
      <dgm:spPr/>
    </dgm:pt>
    <dgm:pt modelId="{5679F9C9-182E-4FA9-B1E8-962E11841FAC}" type="pres">
      <dgm:prSet presAssocID="{8440CA5B-447A-49C3-A180-15C4F3BCC020}" presName="composite" presStyleCnt="0"/>
      <dgm:spPr/>
    </dgm:pt>
    <dgm:pt modelId="{50C21F56-DE45-45E4-8204-7243036FFD4A}" type="pres">
      <dgm:prSet presAssocID="{8440CA5B-447A-49C3-A180-15C4F3BCC020}" presName="LShape" presStyleLbl="alignNode1" presStyleIdx="2" presStyleCnt="9"/>
      <dgm:spPr/>
    </dgm:pt>
    <dgm:pt modelId="{36CE5588-B2FA-48E3-9C16-0A54B96CFD27}" type="pres">
      <dgm:prSet presAssocID="{8440CA5B-447A-49C3-A180-15C4F3BCC020}" presName="ParentText" presStyleLbl="revTx" presStyleIdx="1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0876E094-6D73-4F78-A513-4B4FB9E141FC}" type="pres">
      <dgm:prSet presAssocID="{8440CA5B-447A-49C3-A180-15C4F3BCC020}" presName="Triangle" presStyleLbl="alignNode1" presStyleIdx="3" presStyleCnt="9"/>
      <dgm:spPr/>
    </dgm:pt>
    <dgm:pt modelId="{16B01E4E-9F22-492B-9A91-6C12E6A952CE}" type="pres">
      <dgm:prSet presAssocID="{52F7E98A-E4FB-4277-8832-D755FC85B7CC}" presName="sibTrans" presStyleCnt="0"/>
      <dgm:spPr/>
    </dgm:pt>
    <dgm:pt modelId="{1BA7EBE4-74ED-4A7D-8FAC-FD463F13ACC5}" type="pres">
      <dgm:prSet presAssocID="{52F7E98A-E4FB-4277-8832-D755FC85B7CC}" presName="space" presStyleCnt="0"/>
      <dgm:spPr/>
    </dgm:pt>
    <dgm:pt modelId="{0CA81B1D-D280-4FD3-A92E-63FA28F23BCA}" type="pres">
      <dgm:prSet presAssocID="{765E3B39-367F-4EA2-868C-33BF7AD354C2}" presName="composite" presStyleCnt="0"/>
      <dgm:spPr/>
    </dgm:pt>
    <dgm:pt modelId="{C8FBBF20-F900-41E8-A7D8-0E6E8A9D43FA}" type="pres">
      <dgm:prSet presAssocID="{765E3B39-367F-4EA2-868C-33BF7AD354C2}" presName="LShape" presStyleLbl="alignNode1" presStyleIdx="4" presStyleCnt="9"/>
      <dgm:spPr/>
    </dgm:pt>
    <dgm:pt modelId="{4FEA53C8-A6BD-4E7D-89CA-A54ACFED167C}" type="pres">
      <dgm:prSet presAssocID="{765E3B39-367F-4EA2-868C-33BF7AD354C2}" presName="ParentText" presStyleLbl="revTx" presStyleIdx="2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C01D1330-FB91-4ECB-BC14-FB7EE14A2194}" type="pres">
      <dgm:prSet presAssocID="{765E3B39-367F-4EA2-868C-33BF7AD354C2}" presName="Triangle" presStyleLbl="alignNode1" presStyleIdx="5" presStyleCnt="9"/>
      <dgm:spPr/>
    </dgm:pt>
    <dgm:pt modelId="{CDB10D30-80ED-4553-84E8-4407DF2A5EA1}" type="pres">
      <dgm:prSet presAssocID="{83CDC503-E9CA-4B6A-A6ED-4DE6889D688F}" presName="sibTrans" presStyleCnt="0"/>
      <dgm:spPr/>
    </dgm:pt>
    <dgm:pt modelId="{038CEBE0-FC6A-481D-B834-D0072B0F67E0}" type="pres">
      <dgm:prSet presAssocID="{83CDC503-E9CA-4B6A-A6ED-4DE6889D688F}" presName="space" presStyleCnt="0"/>
      <dgm:spPr/>
    </dgm:pt>
    <dgm:pt modelId="{7EA4E454-BC5A-4F5F-AACA-73EE0FCBCA4F}" type="pres">
      <dgm:prSet presAssocID="{2CEFEE54-360E-4ADF-9859-8BC35CA06779}" presName="composite" presStyleCnt="0"/>
      <dgm:spPr/>
    </dgm:pt>
    <dgm:pt modelId="{97B45864-057A-4748-B13F-05C276DDEEE8}" type="pres">
      <dgm:prSet presAssocID="{2CEFEE54-360E-4ADF-9859-8BC35CA06779}" presName="LShape" presStyleLbl="alignNode1" presStyleIdx="6" presStyleCnt="9"/>
      <dgm:spPr/>
    </dgm:pt>
    <dgm:pt modelId="{F4E63893-BF95-4B39-AC22-447237FC0FF3}" type="pres">
      <dgm:prSet presAssocID="{2CEFEE54-360E-4ADF-9859-8BC35CA06779}" presName="ParentText" presStyleLbl="revTx" presStyleIdx="3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FB3BDC04-8D77-4A27-BDFE-2E61A85533C7}" type="pres">
      <dgm:prSet presAssocID="{2CEFEE54-360E-4ADF-9859-8BC35CA06779}" presName="Triangle" presStyleLbl="alignNode1" presStyleIdx="7" presStyleCnt="9"/>
      <dgm:spPr/>
    </dgm:pt>
    <dgm:pt modelId="{20ABA453-0B39-46AB-80D1-E383532D5350}" type="pres">
      <dgm:prSet presAssocID="{B0069629-5D2C-4D0B-934C-9A79AB8FF58D}" presName="sibTrans" presStyleCnt="0"/>
      <dgm:spPr/>
    </dgm:pt>
    <dgm:pt modelId="{E4F884B8-3E79-4FC5-8FC1-231F62F15641}" type="pres">
      <dgm:prSet presAssocID="{B0069629-5D2C-4D0B-934C-9A79AB8FF58D}" presName="space" presStyleCnt="0"/>
      <dgm:spPr/>
    </dgm:pt>
    <dgm:pt modelId="{4727FC4A-816F-409B-BDDC-4737E8838BCA}" type="pres">
      <dgm:prSet presAssocID="{9D2DA5CE-DC1A-4350-BABE-32C0EB086C4D}" presName="composite" presStyleCnt="0"/>
      <dgm:spPr/>
    </dgm:pt>
    <dgm:pt modelId="{972FBFB6-E6A7-4FF5-A150-D0AD8B5F6F74}" type="pres">
      <dgm:prSet presAssocID="{9D2DA5CE-DC1A-4350-BABE-32C0EB086C4D}" presName="LShape" presStyleLbl="alignNode1" presStyleIdx="8" presStyleCnt="9"/>
      <dgm:spPr/>
    </dgm:pt>
    <dgm:pt modelId="{F9BC21C0-F037-485B-8128-C5F7C8566003}" type="pres">
      <dgm:prSet presAssocID="{9D2DA5CE-DC1A-4350-BABE-32C0EB086C4D}" presName="ParentText" presStyleLbl="revTx" presStyleIdx="4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F0F30534-15D9-42E8-8D55-D3AECB64C6E3}" type="presOf" srcId="{8440CA5B-447A-49C3-A180-15C4F3BCC020}" destId="{36CE5588-B2FA-48E3-9C16-0A54B96CFD27}" srcOrd="0" destOrd="0" presId="urn:microsoft.com/office/officeart/2009/3/layout/StepUpProcess"/>
    <dgm:cxn modelId="{D77BE02B-44F3-49D8-99E4-754CCE68F628}" srcId="{421A4E45-3163-4A4B-86AA-EAE248DD6A50}" destId="{8440CA5B-447A-49C3-A180-15C4F3BCC020}" srcOrd="1" destOrd="0" parTransId="{73603546-ABB7-4A2A-8AFA-780B090F6EEF}" sibTransId="{52F7E98A-E4FB-4277-8832-D755FC85B7CC}"/>
    <dgm:cxn modelId="{E840BEC8-E062-44AC-9998-0BDA6F83C051}" type="presOf" srcId="{2CEFEE54-360E-4ADF-9859-8BC35CA06779}" destId="{F4E63893-BF95-4B39-AC22-447237FC0FF3}" srcOrd="0" destOrd="0" presId="urn:microsoft.com/office/officeart/2009/3/layout/StepUpProcess"/>
    <dgm:cxn modelId="{C0DD5EDB-A2EF-4504-AACC-3FF8BE07977A}" srcId="{421A4E45-3163-4A4B-86AA-EAE248DD6A50}" destId="{D26A9A81-0D6A-4763-ABAB-00CE899105C2}" srcOrd="0" destOrd="0" parTransId="{EBB8CDC4-9A5E-4F24-A0BB-46CCE1215B3E}" sibTransId="{2901E502-DC13-4C22-8DA8-7BA3E8C986B9}"/>
    <dgm:cxn modelId="{C9B9E56B-DD2D-4F18-9041-AEC77F8E2EDA}" srcId="{421A4E45-3163-4A4B-86AA-EAE248DD6A50}" destId="{9D2DA5CE-DC1A-4350-BABE-32C0EB086C4D}" srcOrd="4" destOrd="0" parTransId="{B6E0572E-9AA2-45FB-BD01-C557A7B5571F}" sibTransId="{E79DDEF9-8A96-429E-B47D-659E09F3B1BE}"/>
    <dgm:cxn modelId="{B90FB53B-E5B9-4694-9A76-489F3A5DEF1C}" type="presOf" srcId="{421A4E45-3163-4A4B-86AA-EAE248DD6A50}" destId="{C5DCFA6C-6E27-4F29-8123-2937E148A1A7}" srcOrd="0" destOrd="0" presId="urn:microsoft.com/office/officeart/2009/3/layout/StepUpProcess"/>
    <dgm:cxn modelId="{33CB4673-8EC1-47C3-B31E-E153E9E53FE9}" type="presOf" srcId="{9D2DA5CE-DC1A-4350-BABE-32C0EB086C4D}" destId="{F9BC21C0-F037-485B-8128-C5F7C8566003}" srcOrd="0" destOrd="0" presId="urn:microsoft.com/office/officeart/2009/3/layout/StepUpProcess"/>
    <dgm:cxn modelId="{842AD4F9-2259-45C9-AE6C-8C91D2AE7700}" srcId="{421A4E45-3163-4A4B-86AA-EAE248DD6A50}" destId="{765E3B39-367F-4EA2-868C-33BF7AD354C2}" srcOrd="2" destOrd="0" parTransId="{59848DC4-9B6A-4FFE-B105-F46B55B8580C}" sibTransId="{83CDC503-E9CA-4B6A-A6ED-4DE6889D688F}"/>
    <dgm:cxn modelId="{59412B5E-0537-4CBC-A8C9-B0F8E824853E}" type="presOf" srcId="{D26A9A81-0D6A-4763-ABAB-00CE899105C2}" destId="{7FDCE688-7769-4EFF-B1A4-A1E282FE95D5}" srcOrd="0" destOrd="0" presId="urn:microsoft.com/office/officeart/2009/3/layout/StepUpProcess"/>
    <dgm:cxn modelId="{38FA3FA9-4A2B-40CA-B500-BE4840585213}" srcId="{421A4E45-3163-4A4B-86AA-EAE248DD6A50}" destId="{2CEFEE54-360E-4ADF-9859-8BC35CA06779}" srcOrd="3" destOrd="0" parTransId="{3E956233-0A2A-4E3C-9C20-28323D827F36}" sibTransId="{B0069629-5D2C-4D0B-934C-9A79AB8FF58D}"/>
    <dgm:cxn modelId="{2AD70DBE-9B99-4956-9DF6-38DEDAE84A28}" type="presOf" srcId="{765E3B39-367F-4EA2-868C-33BF7AD354C2}" destId="{4FEA53C8-A6BD-4E7D-89CA-A54ACFED167C}" srcOrd="0" destOrd="0" presId="urn:microsoft.com/office/officeart/2009/3/layout/StepUpProcess"/>
    <dgm:cxn modelId="{BB4ACFC2-12D2-4208-8F04-FD9FC7D34093}" type="presParOf" srcId="{C5DCFA6C-6E27-4F29-8123-2937E148A1A7}" destId="{72362B2F-B2CA-43C9-B659-8C4F9CD24CDE}" srcOrd="0" destOrd="0" presId="urn:microsoft.com/office/officeart/2009/3/layout/StepUpProcess"/>
    <dgm:cxn modelId="{194EBE44-1107-4C1B-B0AD-B68EDBECC150}" type="presParOf" srcId="{72362B2F-B2CA-43C9-B659-8C4F9CD24CDE}" destId="{2FB1806B-B12E-42AD-A31E-A32CF1BEAE4A}" srcOrd="0" destOrd="0" presId="urn:microsoft.com/office/officeart/2009/3/layout/StepUpProcess"/>
    <dgm:cxn modelId="{AAF8F240-A353-4724-9B73-D319B48321D1}" type="presParOf" srcId="{72362B2F-B2CA-43C9-B659-8C4F9CD24CDE}" destId="{7FDCE688-7769-4EFF-B1A4-A1E282FE95D5}" srcOrd="1" destOrd="0" presId="urn:microsoft.com/office/officeart/2009/3/layout/StepUpProcess"/>
    <dgm:cxn modelId="{E15E5EC3-5F0A-44F5-B99F-156D3DD8CAE1}" type="presParOf" srcId="{72362B2F-B2CA-43C9-B659-8C4F9CD24CDE}" destId="{692969E5-B0CB-4AAB-86FD-EE5AE652D5B0}" srcOrd="2" destOrd="0" presId="urn:microsoft.com/office/officeart/2009/3/layout/StepUpProcess"/>
    <dgm:cxn modelId="{C740C416-A17B-4F52-BE12-2AD0F33270F7}" type="presParOf" srcId="{C5DCFA6C-6E27-4F29-8123-2937E148A1A7}" destId="{F236BC97-4E9E-442B-8BC3-5FF71195B43B}" srcOrd="1" destOrd="0" presId="urn:microsoft.com/office/officeart/2009/3/layout/StepUpProcess"/>
    <dgm:cxn modelId="{711F4A72-D1B9-468E-B400-7EA9AA670852}" type="presParOf" srcId="{F236BC97-4E9E-442B-8BC3-5FF71195B43B}" destId="{4253B04E-A530-43E9-89DA-0EB69BFD922D}" srcOrd="0" destOrd="0" presId="urn:microsoft.com/office/officeart/2009/3/layout/StepUpProcess"/>
    <dgm:cxn modelId="{F8478629-631B-4F53-A526-610699F2E188}" type="presParOf" srcId="{C5DCFA6C-6E27-4F29-8123-2937E148A1A7}" destId="{5679F9C9-182E-4FA9-B1E8-962E11841FAC}" srcOrd="2" destOrd="0" presId="urn:microsoft.com/office/officeart/2009/3/layout/StepUpProcess"/>
    <dgm:cxn modelId="{F0B49CFD-3C4D-4CEC-8C1A-8A8E6896BF1A}" type="presParOf" srcId="{5679F9C9-182E-4FA9-B1E8-962E11841FAC}" destId="{50C21F56-DE45-45E4-8204-7243036FFD4A}" srcOrd="0" destOrd="0" presId="urn:microsoft.com/office/officeart/2009/3/layout/StepUpProcess"/>
    <dgm:cxn modelId="{84DFF80F-6C16-4743-BA85-FCD2BEBB64F2}" type="presParOf" srcId="{5679F9C9-182E-4FA9-B1E8-962E11841FAC}" destId="{36CE5588-B2FA-48E3-9C16-0A54B96CFD27}" srcOrd="1" destOrd="0" presId="urn:microsoft.com/office/officeart/2009/3/layout/StepUpProcess"/>
    <dgm:cxn modelId="{CF68E08E-63E7-40DE-AB4C-31D44E105B5B}" type="presParOf" srcId="{5679F9C9-182E-4FA9-B1E8-962E11841FAC}" destId="{0876E094-6D73-4F78-A513-4B4FB9E141FC}" srcOrd="2" destOrd="0" presId="urn:microsoft.com/office/officeart/2009/3/layout/StepUpProcess"/>
    <dgm:cxn modelId="{F1BCA839-FA2A-4422-B2C1-2E948570E9FB}" type="presParOf" srcId="{C5DCFA6C-6E27-4F29-8123-2937E148A1A7}" destId="{16B01E4E-9F22-492B-9A91-6C12E6A952CE}" srcOrd="3" destOrd="0" presId="urn:microsoft.com/office/officeart/2009/3/layout/StepUpProcess"/>
    <dgm:cxn modelId="{5ED50B3A-25F1-4C1D-BF3F-ADCF0C18BEA7}" type="presParOf" srcId="{16B01E4E-9F22-492B-9A91-6C12E6A952CE}" destId="{1BA7EBE4-74ED-4A7D-8FAC-FD463F13ACC5}" srcOrd="0" destOrd="0" presId="urn:microsoft.com/office/officeart/2009/3/layout/StepUpProcess"/>
    <dgm:cxn modelId="{7A75C75F-B271-438F-9316-6711F271A9A4}" type="presParOf" srcId="{C5DCFA6C-6E27-4F29-8123-2937E148A1A7}" destId="{0CA81B1D-D280-4FD3-A92E-63FA28F23BCA}" srcOrd="4" destOrd="0" presId="urn:microsoft.com/office/officeart/2009/3/layout/StepUpProcess"/>
    <dgm:cxn modelId="{064ED73D-F38B-4104-BB38-B6D8C81B7623}" type="presParOf" srcId="{0CA81B1D-D280-4FD3-A92E-63FA28F23BCA}" destId="{C8FBBF20-F900-41E8-A7D8-0E6E8A9D43FA}" srcOrd="0" destOrd="0" presId="urn:microsoft.com/office/officeart/2009/3/layout/StepUpProcess"/>
    <dgm:cxn modelId="{7E835CC1-E2A8-4593-99DB-6952C916F0DD}" type="presParOf" srcId="{0CA81B1D-D280-4FD3-A92E-63FA28F23BCA}" destId="{4FEA53C8-A6BD-4E7D-89CA-A54ACFED167C}" srcOrd="1" destOrd="0" presId="urn:microsoft.com/office/officeart/2009/3/layout/StepUpProcess"/>
    <dgm:cxn modelId="{3E4E4356-2CEE-451F-95BD-A500037B55FD}" type="presParOf" srcId="{0CA81B1D-D280-4FD3-A92E-63FA28F23BCA}" destId="{C01D1330-FB91-4ECB-BC14-FB7EE14A2194}" srcOrd="2" destOrd="0" presId="urn:microsoft.com/office/officeart/2009/3/layout/StepUpProcess"/>
    <dgm:cxn modelId="{AA770AAA-2504-4CD0-9ADC-4FA754BB802F}" type="presParOf" srcId="{C5DCFA6C-6E27-4F29-8123-2937E148A1A7}" destId="{CDB10D30-80ED-4553-84E8-4407DF2A5EA1}" srcOrd="5" destOrd="0" presId="urn:microsoft.com/office/officeart/2009/3/layout/StepUpProcess"/>
    <dgm:cxn modelId="{0A185EFA-512E-4206-A2E2-4E3B8A8888B2}" type="presParOf" srcId="{CDB10D30-80ED-4553-84E8-4407DF2A5EA1}" destId="{038CEBE0-FC6A-481D-B834-D0072B0F67E0}" srcOrd="0" destOrd="0" presId="urn:microsoft.com/office/officeart/2009/3/layout/StepUpProcess"/>
    <dgm:cxn modelId="{CDDF7A7C-DC11-4E94-B6FF-579200DAFDB6}" type="presParOf" srcId="{C5DCFA6C-6E27-4F29-8123-2937E148A1A7}" destId="{7EA4E454-BC5A-4F5F-AACA-73EE0FCBCA4F}" srcOrd="6" destOrd="0" presId="urn:microsoft.com/office/officeart/2009/3/layout/StepUpProcess"/>
    <dgm:cxn modelId="{15C63C5A-1607-405B-BBFC-55CB2CF80A5F}" type="presParOf" srcId="{7EA4E454-BC5A-4F5F-AACA-73EE0FCBCA4F}" destId="{97B45864-057A-4748-B13F-05C276DDEEE8}" srcOrd="0" destOrd="0" presId="urn:microsoft.com/office/officeart/2009/3/layout/StepUpProcess"/>
    <dgm:cxn modelId="{E0D597AE-A8AD-4001-B144-0E6ED61FAA00}" type="presParOf" srcId="{7EA4E454-BC5A-4F5F-AACA-73EE0FCBCA4F}" destId="{F4E63893-BF95-4B39-AC22-447237FC0FF3}" srcOrd="1" destOrd="0" presId="urn:microsoft.com/office/officeart/2009/3/layout/StepUpProcess"/>
    <dgm:cxn modelId="{AA991EBB-E2F9-40A2-AD71-145EF47D18CE}" type="presParOf" srcId="{7EA4E454-BC5A-4F5F-AACA-73EE0FCBCA4F}" destId="{FB3BDC04-8D77-4A27-BDFE-2E61A85533C7}" srcOrd="2" destOrd="0" presId="urn:microsoft.com/office/officeart/2009/3/layout/StepUpProcess"/>
    <dgm:cxn modelId="{F3C3EECF-A80A-4D60-B84A-AA4B81530E5D}" type="presParOf" srcId="{C5DCFA6C-6E27-4F29-8123-2937E148A1A7}" destId="{20ABA453-0B39-46AB-80D1-E383532D5350}" srcOrd="7" destOrd="0" presId="urn:microsoft.com/office/officeart/2009/3/layout/StepUpProcess"/>
    <dgm:cxn modelId="{966B002E-9CD8-4F8F-9520-CF92C7A7197C}" type="presParOf" srcId="{20ABA453-0B39-46AB-80D1-E383532D5350}" destId="{E4F884B8-3E79-4FC5-8FC1-231F62F15641}" srcOrd="0" destOrd="0" presId="urn:microsoft.com/office/officeart/2009/3/layout/StepUpProcess"/>
    <dgm:cxn modelId="{70C2451C-00E6-4CE5-8C3B-BDF413953F77}" type="presParOf" srcId="{C5DCFA6C-6E27-4F29-8123-2937E148A1A7}" destId="{4727FC4A-816F-409B-BDDC-4737E8838BCA}" srcOrd="8" destOrd="0" presId="urn:microsoft.com/office/officeart/2009/3/layout/StepUpProcess"/>
    <dgm:cxn modelId="{B76D57BC-28B3-40F7-BFB4-DFD6F6210139}" type="presParOf" srcId="{4727FC4A-816F-409B-BDDC-4737E8838BCA}" destId="{972FBFB6-E6A7-4FF5-A150-D0AD8B5F6F74}" srcOrd="0" destOrd="0" presId="urn:microsoft.com/office/officeart/2009/3/layout/StepUpProcess"/>
    <dgm:cxn modelId="{885DE28E-4774-4DBA-AFD4-98E8F2C48F77}" type="presParOf" srcId="{4727FC4A-816F-409B-BDDC-4737E8838BCA}" destId="{F9BC21C0-F037-485B-8128-C5F7C8566003}" srcOrd="1" destOrd="0" presId="urn:microsoft.com/office/officeart/2009/3/layout/StepUp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D104C01B-67D6-4BBF-B361-EF9CF2B3E785}" type="doc">
      <dgm:prSet loTypeId="urn:microsoft.com/office/officeart/2009/3/layout/CircleRelationship" loCatId="relationship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s-ES"/>
        </a:p>
      </dgm:t>
    </dgm:pt>
    <dgm:pt modelId="{3D6ABAAA-040D-4A75-8AB0-2A6C59044ED7}">
      <dgm:prSet custT="1"/>
      <dgm:spPr/>
      <dgm:t>
        <a:bodyPr/>
        <a:lstStyle/>
        <a:p>
          <a:pPr>
            <a:buFont typeface="Symbol" panose="05050102010706020507" pitchFamily="18" charset="2"/>
            <a:buChar char=""/>
          </a:pPr>
          <a:r>
            <a:rPr lang="es-AR" sz="2400" dirty="0"/>
            <a:t>Trabajar como equipo.</a:t>
          </a:r>
          <a:endParaRPr lang="es-ES" sz="2400" dirty="0"/>
        </a:p>
      </dgm:t>
    </dgm:pt>
    <dgm:pt modelId="{5C8B0124-1948-41B0-835E-48FEA5560706}" type="parTrans" cxnId="{6C15B377-9D94-4D29-8F6A-35C4ECE723F2}">
      <dgm:prSet/>
      <dgm:spPr/>
      <dgm:t>
        <a:bodyPr/>
        <a:lstStyle/>
        <a:p>
          <a:endParaRPr lang="es-ES" sz="3600"/>
        </a:p>
      </dgm:t>
    </dgm:pt>
    <dgm:pt modelId="{D3E9527C-36B3-4B3A-937E-E8A02D2B304E}" type="sibTrans" cxnId="{6C15B377-9D94-4D29-8F6A-35C4ECE723F2}">
      <dgm:prSet/>
      <dgm:spPr/>
      <dgm:t>
        <a:bodyPr/>
        <a:lstStyle/>
        <a:p>
          <a:endParaRPr lang="es-ES" sz="3600"/>
        </a:p>
      </dgm:t>
    </dgm:pt>
    <dgm:pt modelId="{AF4D290D-2BD5-47CC-B70E-CFBD7A574DC3}">
      <dgm:prSet custT="1"/>
      <dgm:spPr/>
      <dgm:t>
        <a:bodyPr/>
        <a:lstStyle/>
        <a:p>
          <a:pPr>
            <a:buFont typeface="Symbol" panose="05050102010706020507" pitchFamily="18" charset="2"/>
            <a:buChar char=""/>
          </a:pPr>
          <a:r>
            <a:rPr lang="es-AR" sz="1800" dirty="0"/>
            <a:t>Iteraciones cortas.</a:t>
          </a:r>
          <a:endParaRPr lang="es-ES" sz="1800" dirty="0"/>
        </a:p>
      </dgm:t>
    </dgm:pt>
    <dgm:pt modelId="{0E30A89E-6EF3-47D4-B476-F94AE850824B}" type="parTrans" cxnId="{4A6EB095-F684-48EC-B8AD-B8F62C5589A7}">
      <dgm:prSet/>
      <dgm:spPr/>
      <dgm:t>
        <a:bodyPr/>
        <a:lstStyle/>
        <a:p>
          <a:endParaRPr lang="es-ES" sz="3600"/>
        </a:p>
      </dgm:t>
    </dgm:pt>
    <dgm:pt modelId="{0BBECBD4-FD74-4936-AA1D-DAC45C28656F}" type="sibTrans" cxnId="{4A6EB095-F684-48EC-B8AD-B8F62C5589A7}">
      <dgm:prSet/>
      <dgm:spPr/>
      <dgm:t>
        <a:bodyPr/>
        <a:lstStyle/>
        <a:p>
          <a:endParaRPr lang="es-ES" sz="3600"/>
        </a:p>
      </dgm:t>
    </dgm:pt>
    <dgm:pt modelId="{8C65A690-A00B-4B5B-BD12-440F88DCEA4E}">
      <dgm:prSet custT="1"/>
      <dgm:spPr/>
      <dgm:t>
        <a:bodyPr/>
        <a:lstStyle/>
        <a:p>
          <a:pPr>
            <a:buFont typeface="Symbol" panose="05050102010706020507" pitchFamily="18" charset="2"/>
            <a:buChar char=""/>
          </a:pPr>
          <a:r>
            <a:rPr lang="es-AR" sz="1800" dirty="0"/>
            <a:t>Entregar algo que el cliente pueda usar, en cada iteración.</a:t>
          </a:r>
          <a:endParaRPr lang="es-ES" sz="1800" dirty="0"/>
        </a:p>
      </dgm:t>
    </dgm:pt>
    <dgm:pt modelId="{9D5EAA2B-12FF-4A38-9D0F-DD88D401FB0E}" type="parTrans" cxnId="{BDB7D48D-5123-4DA1-BA20-9D4163ECAD6C}">
      <dgm:prSet/>
      <dgm:spPr/>
      <dgm:t>
        <a:bodyPr/>
        <a:lstStyle/>
        <a:p>
          <a:endParaRPr lang="es-ES" sz="3600"/>
        </a:p>
      </dgm:t>
    </dgm:pt>
    <dgm:pt modelId="{D83D518F-C27F-4BA9-B3A2-5B0140599C99}" type="sibTrans" cxnId="{BDB7D48D-5123-4DA1-BA20-9D4163ECAD6C}">
      <dgm:prSet/>
      <dgm:spPr/>
      <dgm:t>
        <a:bodyPr/>
        <a:lstStyle/>
        <a:p>
          <a:endParaRPr lang="es-ES" sz="3600"/>
        </a:p>
      </dgm:t>
    </dgm:pt>
    <dgm:pt modelId="{451153B1-884A-430D-BC28-A8A60BE7E81A}">
      <dgm:prSet custT="1"/>
      <dgm:spPr/>
      <dgm:t>
        <a:bodyPr/>
        <a:lstStyle/>
        <a:p>
          <a:pPr>
            <a:buFont typeface="Symbol" panose="05050102010706020507" pitchFamily="18" charset="2"/>
            <a:buChar char=""/>
          </a:pPr>
          <a:r>
            <a:rPr lang="es-AR" sz="2000" dirty="0"/>
            <a:t>Entregamos valor de negocio, no piezas de software.</a:t>
          </a:r>
          <a:endParaRPr lang="es-ES" sz="2000" dirty="0"/>
        </a:p>
      </dgm:t>
    </dgm:pt>
    <dgm:pt modelId="{0246D665-B341-45E8-8B57-2A7F17BA1B68}" type="parTrans" cxnId="{62AC8979-189B-41C1-920B-E59D110ED17D}">
      <dgm:prSet/>
      <dgm:spPr/>
      <dgm:t>
        <a:bodyPr/>
        <a:lstStyle/>
        <a:p>
          <a:endParaRPr lang="es-ES" sz="3600"/>
        </a:p>
      </dgm:t>
    </dgm:pt>
    <dgm:pt modelId="{F9290A30-D250-42B6-AC8B-04A507FD769C}" type="sibTrans" cxnId="{62AC8979-189B-41C1-920B-E59D110ED17D}">
      <dgm:prSet/>
      <dgm:spPr/>
      <dgm:t>
        <a:bodyPr/>
        <a:lstStyle/>
        <a:p>
          <a:endParaRPr lang="es-ES" sz="3600"/>
        </a:p>
      </dgm:t>
    </dgm:pt>
    <dgm:pt modelId="{A72D7BAC-94B2-4EAF-A2A2-020BCD79E73B}">
      <dgm:prSet custT="1"/>
      <dgm:spPr/>
      <dgm:t>
        <a:bodyPr/>
        <a:lstStyle/>
        <a:p>
          <a:r>
            <a:rPr lang="es-AR" sz="2000" dirty="0"/>
            <a:t>Inspeccionar y adaptar </a:t>
          </a:r>
          <a:endParaRPr lang="es-ES" sz="2000" dirty="0"/>
        </a:p>
      </dgm:t>
    </dgm:pt>
    <dgm:pt modelId="{B9377A42-0101-4096-BC10-6C7435AEDC6B}" type="parTrans" cxnId="{0E30385F-CB34-4EE7-8187-5DF5F946D614}">
      <dgm:prSet/>
      <dgm:spPr/>
      <dgm:t>
        <a:bodyPr/>
        <a:lstStyle/>
        <a:p>
          <a:endParaRPr lang="es-ES" sz="3600"/>
        </a:p>
      </dgm:t>
    </dgm:pt>
    <dgm:pt modelId="{CDB81316-2792-4B4C-B6E2-1F2CB2A3C36B}" type="sibTrans" cxnId="{0E30385F-CB34-4EE7-8187-5DF5F946D614}">
      <dgm:prSet/>
      <dgm:spPr/>
      <dgm:t>
        <a:bodyPr/>
        <a:lstStyle/>
        <a:p>
          <a:endParaRPr lang="es-ES" sz="3600"/>
        </a:p>
      </dgm:t>
    </dgm:pt>
    <dgm:pt modelId="{1FD708D9-349B-497A-AE1D-7211AA89D10D}" type="pres">
      <dgm:prSet presAssocID="{D104C01B-67D6-4BBF-B361-EF9CF2B3E785}" presName="Name0" presStyleCnt="0">
        <dgm:presLayoutVars>
          <dgm:chMax val="1"/>
          <dgm:chPref val="1"/>
        </dgm:presLayoutVars>
      </dgm:prSet>
      <dgm:spPr/>
      <dgm:t>
        <a:bodyPr/>
        <a:lstStyle/>
        <a:p>
          <a:endParaRPr lang="es-ES"/>
        </a:p>
      </dgm:t>
    </dgm:pt>
    <dgm:pt modelId="{E00152A2-DA19-4434-9820-308FF3AFC68D}" type="pres">
      <dgm:prSet presAssocID="{3D6ABAAA-040D-4A75-8AB0-2A6C59044ED7}" presName="Parent" presStyleLbl="node0" presStyleIdx="0" presStyleCnt="1">
        <dgm:presLayoutVars>
          <dgm:chMax val="5"/>
          <dgm:chPref val="5"/>
        </dgm:presLayoutVars>
      </dgm:prSet>
      <dgm:spPr/>
      <dgm:t>
        <a:bodyPr/>
        <a:lstStyle/>
        <a:p>
          <a:endParaRPr lang="es-ES"/>
        </a:p>
      </dgm:t>
    </dgm:pt>
    <dgm:pt modelId="{82A95C35-078E-40F4-9327-6FF49F3F40BF}" type="pres">
      <dgm:prSet presAssocID="{3D6ABAAA-040D-4A75-8AB0-2A6C59044ED7}" presName="Accent1" presStyleLbl="node1" presStyleIdx="0" presStyleCnt="17"/>
      <dgm:spPr/>
    </dgm:pt>
    <dgm:pt modelId="{4C4CABEE-970F-42BE-BACC-10EA8F679D27}" type="pres">
      <dgm:prSet presAssocID="{3D6ABAAA-040D-4A75-8AB0-2A6C59044ED7}" presName="Accent2" presStyleLbl="node1" presStyleIdx="1" presStyleCnt="17"/>
      <dgm:spPr/>
    </dgm:pt>
    <dgm:pt modelId="{AC25FBD0-8E95-4499-A972-8007C9D246B6}" type="pres">
      <dgm:prSet presAssocID="{3D6ABAAA-040D-4A75-8AB0-2A6C59044ED7}" presName="Accent3" presStyleLbl="node1" presStyleIdx="2" presStyleCnt="17"/>
      <dgm:spPr/>
    </dgm:pt>
    <dgm:pt modelId="{03E810C2-7021-4D7E-B198-23D769E4EDE5}" type="pres">
      <dgm:prSet presAssocID="{3D6ABAAA-040D-4A75-8AB0-2A6C59044ED7}" presName="Accent4" presStyleLbl="node1" presStyleIdx="3" presStyleCnt="17"/>
      <dgm:spPr/>
    </dgm:pt>
    <dgm:pt modelId="{4AC63B74-EA11-4E1D-9BC1-037D2946AE7C}" type="pres">
      <dgm:prSet presAssocID="{3D6ABAAA-040D-4A75-8AB0-2A6C59044ED7}" presName="Accent5" presStyleLbl="node1" presStyleIdx="4" presStyleCnt="17"/>
      <dgm:spPr/>
    </dgm:pt>
    <dgm:pt modelId="{FB8A8461-182A-48E0-AEEE-B6426AAD8C8F}" type="pres">
      <dgm:prSet presAssocID="{3D6ABAAA-040D-4A75-8AB0-2A6C59044ED7}" presName="Accent6" presStyleLbl="node1" presStyleIdx="5" presStyleCnt="17"/>
      <dgm:spPr/>
    </dgm:pt>
    <dgm:pt modelId="{62B7EDB9-201B-47A0-BF5D-378EC82F7D08}" type="pres">
      <dgm:prSet presAssocID="{AF4D290D-2BD5-47CC-B70E-CFBD7A574DC3}" presName="Child1" presStyleLbl="node1" presStyleIdx="6" presStyleCnt="17" custScaleX="121390" custScaleY="107559">
        <dgm:presLayoutVars>
          <dgm:chMax val="0"/>
          <dgm:chPref val="0"/>
        </dgm:presLayoutVars>
      </dgm:prSet>
      <dgm:spPr/>
      <dgm:t>
        <a:bodyPr/>
        <a:lstStyle/>
        <a:p>
          <a:endParaRPr lang="es-ES"/>
        </a:p>
      </dgm:t>
    </dgm:pt>
    <dgm:pt modelId="{0A80AB10-A00F-4A06-912D-873276F763F8}" type="pres">
      <dgm:prSet presAssocID="{AF4D290D-2BD5-47CC-B70E-CFBD7A574DC3}" presName="Accent7" presStyleCnt="0"/>
      <dgm:spPr/>
    </dgm:pt>
    <dgm:pt modelId="{7D13C12F-659F-4A3F-95E4-A7C0BD3F774B}" type="pres">
      <dgm:prSet presAssocID="{AF4D290D-2BD5-47CC-B70E-CFBD7A574DC3}" presName="AccentHold1" presStyleLbl="node1" presStyleIdx="7" presStyleCnt="17"/>
      <dgm:spPr/>
    </dgm:pt>
    <dgm:pt modelId="{67323E2D-DD94-473F-8EBB-C05066F61FC8}" type="pres">
      <dgm:prSet presAssocID="{AF4D290D-2BD5-47CC-B70E-CFBD7A574DC3}" presName="Accent8" presStyleCnt="0"/>
      <dgm:spPr/>
    </dgm:pt>
    <dgm:pt modelId="{48630F58-C6DE-4D89-9A56-2408C0B4745E}" type="pres">
      <dgm:prSet presAssocID="{AF4D290D-2BD5-47CC-B70E-CFBD7A574DC3}" presName="AccentHold2" presStyleLbl="node1" presStyleIdx="8" presStyleCnt="17"/>
      <dgm:spPr/>
    </dgm:pt>
    <dgm:pt modelId="{323FEAE2-4E53-4013-8F07-68089894BF50}" type="pres">
      <dgm:prSet presAssocID="{8C65A690-A00B-4B5B-BD12-440F88DCEA4E}" presName="Child2" presStyleLbl="node1" presStyleIdx="9" presStyleCnt="17" custScaleX="138591" custScaleY="118785">
        <dgm:presLayoutVars>
          <dgm:chMax val="0"/>
          <dgm:chPref val="0"/>
        </dgm:presLayoutVars>
      </dgm:prSet>
      <dgm:spPr/>
      <dgm:t>
        <a:bodyPr/>
        <a:lstStyle/>
        <a:p>
          <a:endParaRPr lang="es-ES"/>
        </a:p>
      </dgm:t>
    </dgm:pt>
    <dgm:pt modelId="{D1F79D9E-B827-4B12-BA03-F9F1291CD394}" type="pres">
      <dgm:prSet presAssocID="{8C65A690-A00B-4B5B-BD12-440F88DCEA4E}" presName="Accent9" presStyleCnt="0"/>
      <dgm:spPr/>
    </dgm:pt>
    <dgm:pt modelId="{E5A4DD28-5530-4FE8-96B0-0F130ECF88FE}" type="pres">
      <dgm:prSet presAssocID="{8C65A690-A00B-4B5B-BD12-440F88DCEA4E}" presName="AccentHold1" presStyleLbl="node1" presStyleIdx="10" presStyleCnt="17"/>
      <dgm:spPr/>
    </dgm:pt>
    <dgm:pt modelId="{55EF674D-E285-4133-B141-383606B75899}" type="pres">
      <dgm:prSet presAssocID="{8C65A690-A00B-4B5B-BD12-440F88DCEA4E}" presName="Accent10" presStyleCnt="0"/>
      <dgm:spPr/>
    </dgm:pt>
    <dgm:pt modelId="{28F1F9B7-57C3-4E82-8E41-7873306894ED}" type="pres">
      <dgm:prSet presAssocID="{8C65A690-A00B-4B5B-BD12-440F88DCEA4E}" presName="AccentHold2" presStyleLbl="node1" presStyleIdx="11" presStyleCnt="17"/>
      <dgm:spPr/>
    </dgm:pt>
    <dgm:pt modelId="{1F5795DA-E365-4889-8175-E52B6A959768}" type="pres">
      <dgm:prSet presAssocID="{8C65A690-A00B-4B5B-BD12-440F88DCEA4E}" presName="Accent11" presStyleCnt="0"/>
      <dgm:spPr/>
    </dgm:pt>
    <dgm:pt modelId="{D097F610-1BDB-4A46-BCEF-7B3D119943DF}" type="pres">
      <dgm:prSet presAssocID="{8C65A690-A00B-4B5B-BD12-440F88DCEA4E}" presName="AccentHold3" presStyleLbl="node1" presStyleIdx="12" presStyleCnt="17"/>
      <dgm:spPr/>
    </dgm:pt>
    <dgm:pt modelId="{D72860F3-2815-457A-B8E1-730EEF4B919E}" type="pres">
      <dgm:prSet presAssocID="{451153B1-884A-430D-BC28-A8A60BE7E81A}" presName="Child3" presStyleLbl="node1" presStyleIdx="13" presStyleCnt="17" custScaleX="142517" custScaleY="133969">
        <dgm:presLayoutVars>
          <dgm:chMax val="0"/>
          <dgm:chPref val="0"/>
        </dgm:presLayoutVars>
      </dgm:prSet>
      <dgm:spPr/>
      <dgm:t>
        <a:bodyPr/>
        <a:lstStyle/>
        <a:p>
          <a:endParaRPr lang="es-ES"/>
        </a:p>
      </dgm:t>
    </dgm:pt>
    <dgm:pt modelId="{7F43B0A1-B7E5-4D81-A526-BBF26465F047}" type="pres">
      <dgm:prSet presAssocID="{451153B1-884A-430D-BC28-A8A60BE7E81A}" presName="Accent12" presStyleCnt="0"/>
      <dgm:spPr/>
    </dgm:pt>
    <dgm:pt modelId="{951F9168-48B8-4503-9CD0-0861A6B2F3AF}" type="pres">
      <dgm:prSet presAssocID="{451153B1-884A-430D-BC28-A8A60BE7E81A}" presName="AccentHold1" presStyleLbl="node1" presStyleIdx="14" presStyleCnt="17"/>
      <dgm:spPr/>
    </dgm:pt>
    <dgm:pt modelId="{A5743195-4EA9-422D-9F2B-F5C590FB1B59}" type="pres">
      <dgm:prSet presAssocID="{A72D7BAC-94B2-4EAF-A2A2-020BCD79E73B}" presName="Child4" presStyleLbl="node1" presStyleIdx="15" presStyleCnt="17" custScaleX="142132" custScaleY="122156">
        <dgm:presLayoutVars>
          <dgm:chMax val="0"/>
          <dgm:chPref val="0"/>
        </dgm:presLayoutVars>
      </dgm:prSet>
      <dgm:spPr/>
      <dgm:t>
        <a:bodyPr/>
        <a:lstStyle/>
        <a:p>
          <a:endParaRPr lang="es-ES"/>
        </a:p>
      </dgm:t>
    </dgm:pt>
    <dgm:pt modelId="{DD5A0048-50FF-47F4-8C3E-F880495ABB8E}" type="pres">
      <dgm:prSet presAssocID="{A72D7BAC-94B2-4EAF-A2A2-020BCD79E73B}" presName="Accent13" presStyleCnt="0"/>
      <dgm:spPr/>
    </dgm:pt>
    <dgm:pt modelId="{B974BBC2-BE8C-422F-9CEE-D2A1B7B2B7EC}" type="pres">
      <dgm:prSet presAssocID="{A72D7BAC-94B2-4EAF-A2A2-020BCD79E73B}" presName="AccentHold1" presStyleLbl="node1" presStyleIdx="16" presStyleCnt="17"/>
      <dgm:spPr/>
    </dgm:pt>
  </dgm:ptLst>
  <dgm:cxnLst>
    <dgm:cxn modelId="{0E30385F-CB34-4EE7-8187-5DF5F946D614}" srcId="{3D6ABAAA-040D-4A75-8AB0-2A6C59044ED7}" destId="{A72D7BAC-94B2-4EAF-A2A2-020BCD79E73B}" srcOrd="3" destOrd="0" parTransId="{B9377A42-0101-4096-BC10-6C7435AEDC6B}" sibTransId="{CDB81316-2792-4B4C-B6E2-1F2CB2A3C36B}"/>
    <dgm:cxn modelId="{4A6EB095-F684-48EC-B8AD-B8F62C5589A7}" srcId="{3D6ABAAA-040D-4A75-8AB0-2A6C59044ED7}" destId="{AF4D290D-2BD5-47CC-B70E-CFBD7A574DC3}" srcOrd="0" destOrd="0" parTransId="{0E30A89E-6EF3-47D4-B476-F94AE850824B}" sibTransId="{0BBECBD4-FD74-4936-AA1D-DAC45C28656F}"/>
    <dgm:cxn modelId="{9C2339AD-8944-471D-B283-B019919369A1}" type="presOf" srcId="{AF4D290D-2BD5-47CC-B70E-CFBD7A574DC3}" destId="{62B7EDB9-201B-47A0-BF5D-378EC82F7D08}" srcOrd="0" destOrd="0" presId="urn:microsoft.com/office/officeart/2009/3/layout/CircleRelationship"/>
    <dgm:cxn modelId="{6C15B377-9D94-4D29-8F6A-35C4ECE723F2}" srcId="{D104C01B-67D6-4BBF-B361-EF9CF2B3E785}" destId="{3D6ABAAA-040D-4A75-8AB0-2A6C59044ED7}" srcOrd="0" destOrd="0" parTransId="{5C8B0124-1948-41B0-835E-48FEA5560706}" sibTransId="{D3E9527C-36B3-4B3A-937E-E8A02D2B304E}"/>
    <dgm:cxn modelId="{E26C5D69-DD4C-4509-8081-0D56BF52447E}" type="presOf" srcId="{451153B1-884A-430D-BC28-A8A60BE7E81A}" destId="{D72860F3-2815-457A-B8E1-730EEF4B919E}" srcOrd="0" destOrd="0" presId="urn:microsoft.com/office/officeart/2009/3/layout/CircleRelationship"/>
    <dgm:cxn modelId="{BDB7D48D-5123-4DA1-BA20-9D4163ECAD6C}" srcId="{3D6ABAAA-040D-4A75-8AB0-2A6C59044ED7}" destId="{8C65A690-A00B-4B5B-BD12-440F88DCEA4E}" srcOrd="1" destOrd="0" parTransId="{9D5EAA2B-12FF-4A38-9D0F-DD88D401FB0E}" sibTransId="{D83D518F-C27F-4BA9-B3A2-5B0140599C99}"/>
    <dgm:cxn modelId="{79DBBFCA-F399-4342-82FA-24DCE635A40B}" type="presOf" srcId="{3D6ABAAA-040D-4A75-8AB0-2A6C59044ED7}" destId="{E00152A2-DA19-4434-9820-308FF3AFC68D}" srcOrd="0" destOrd="0" presId="urn:microsoft.com/office/officeart/2009/3/layout/CircleRelationship"/>
    <dgm:cxn modelId="{7EB7AD1E-02F4-45CC-95EF-C01448FA3538}" type="presOf" srcId="{D104C01B-67D6-4BBF-B361-EF9CF2B3E785}" destId="{1FD708D9-349B-497A-AE1D-7211AA89D10D}" srcOrd="0" destOrd="0" presId="urn:microsoft.com/office/officeart/2009/3/layout/CircleRelationship"/>
    <dgm:cxn modelId="{04E093BA-87B4-4E57-A4ED-65769FE450FE}" type="presOf" srcId="{A72D7BAC-94B2-4EAF-A2A2-020BCD79E73B}" destId="{A5743195-4EA9-422D-9F2B-F5C590FB1B59}" srcOrd="0" destOrd="0" presId="urn:microsoft.com/office/officeart/2009/3/layout/CircleRelationship"/>
    <dgm:cxn modelId="{F182469E-167F-436C-9A19-779B15F5E7F6}" type="presOf" srcId="{8C65A690-A00B-4B5B-BD12-440F88DCEA4E}" destId="{323FEAE2-4E53-4013-8F07-68089894BF50}" srcOrd="0" destOrd="0" presId="urn:microsoft.com/office/officeart/2009/3/layout/CircleRelationship"/>
    <dgm:cxn modelId="{62AC8979-189B-41C1-920B-E59D110ED17D}" srcId="{3D6ABAAA-040D-4A75-8AB0-2A6C59044ED7}" destId="{451153B1-884A-430D-BC28-A8A60BE7E81A}" srcOrd="2" destOrd="0" parTransId="{0246D665-B341-45E8-8B57-2A7F17BA1B68}" sibTransId="{F9290A30-D250-42B6-AC8B-04A507FD769C}"/>
    <dgm:cxn modelId="{FF8FE020-BC4B-4C08-8561-72D9CF21888E}" type="presParOf" srcId="{1FD708D9-349B-497A-AE1D-7211AA89D10D}" destId="{E00152A2-DA19-4434-9820-308FF3AFC68D}" srcOrd="0" destOrd="0" presId="urn:microsoft.com/office/officeart/2009/3/layout/CircleRelationship"/>
    <dgm:cxn modelId="{8D6989A1-B993-4FEE-A336-4EB4C70F0744}" type="presParOf" srcId="{1FD708D9-349B-497A-AE1D-7211AA89D10D}" destId="{82A95C35-078E-40F4-9327-6FF49F3F40BF}" srcOrd="1" destOrd="0" presId="urn:microsoft.com/office/officeart/2009/3/layout/CircleRelationship"/>
    <dgm:cxn modelId="{848186A8-193B-4DE9-9DE3-58B4F5AD20E3}" type="presParOf" srcId="{1FD708D9-349B-497A-AE1D-7211AA89D10D}" destId="{4C4CABEE-970F-42BE-BACC-10EA8F679D27}" srcOrd="2" destOrd="0" presId="urn:microsoft.com/office/officeart/2009/3/layout/CircleRelationship"/>
    <dgm:cxn modelId="{B51ED8E5-B757-4494-9887-EF4A2A1FE9BE}" type="presParOf" srcId="{1FD708D9-349B-497A-AE1D-7211AA89D10D}" destId="{AC25FBD0-8E95-4499-A972-8007C9D246B6}" srcOrd="3" destOrd="0" presId="urn:microsoft.com/office/officeart/2009/3/layout/CircleRelationship"/>
    <dgm:cxn modelId="{D8AC9485-6CF8-4574-A0D2-5733C742AE12}" type="presParOf" srcId="{1FD708D9-349B-497A-AE1D-7211AA89D10D}" destId="{03E810C2-7021-4D7E-B198-23D769E4EDE5}" srcOrd="4" destOrd="0" presId="urn:microsoft.com/office/officeart/2009/3/layout/CircleRelationship"/>
    <dgm:cxn modelId="{F8C604CA-6C93-4D62-8DB6-DB7F9C41DBBD}" type="presParOf" srcId="{1FD708D9-349B-497A-AE1D-7211AA89D10D}" destId="{4AC63B74-EA11-4E1D-9BC1-037D2946AE7C}" srcOrd="5" destOrd="0" presId="urn:microsoft.com/office/officeart/2009/3/layout/CircleRelationship"/>
    <dgm:cxn modelId="{D7A114EC-31F9-43B8-9C4D-B8C4EE626498}" type="presParOf" srcId="{1FD708D9-349B-497A-AE1D-7211AA89D10D}" destId="{FB8A8461-182A-48E0-AEEE-B6426AAD8C8F}" srcOrd="6" destOrd="0" presId="urn:microsoft.com/office/officeart/2009/3/layout/CircleRelationship"/>
    <dgm:cxn modelId="{C22C268B-2B23-4E71-806B-C77103872C92}" type="presParOf" srcId="{1FD708D9-349B-497A-AE1D-7211AA89D10D}" destId="{62B7EDB9-201B-47A0-BF5D-378EC82F7D08}" srcOrd="7" destOrd="0" presId="urn:microsoft.com/office/officeart/2009/3/layout/CircleRelationship"/>
    <dgm:cxn modelId="{67901385-324E-4F91-84C4-E55B47781847}" type="presParOf" srcId="{1FD708D9-349B-497A-AE1D-7211AA89D10D}" destId="{0A80AB10-A00F-4A06-912D-873276F763F8}" srcOrd="8" destOrd="0" presId="urn:microsoft.com/office/officeart/2009/3/layout/CircleRelationship"/>
    <dgm:cxn modelId="{5B78A8D9-072A-49A2-89B2-FD4D2ADCA110}" type="presParOf" srcId="{0A80AB10-A00F-4A06-912D-873276F763F8}" destId="{7D13C12F-659F-4A3F-95E4-A7C0BD3F774B}" srcOrd="0" destOrd="0" presId="urn:microsoft.com/office/officeart/2009/3/layout/CircleRelationship"/>
    <dgm:cxn modelId="{BE3694E0-28FB-4A6F-B4E7-0B0BC1E2180B}" type="presParOf" srcId="{1FD708D9-349B-497A-AE1D-7211AA89D10D}" destId="{67323E2D-DD94-473F-8EBB-C05066F61FC8}" srcOrd="9" destOrd="0" presId="urn:microsoft.com/office/officeart/2009/3/layout/CircleRelationship"/>
    <dgm:cxn modelId="{DAA78F46-6C29-4334-974F-55D87891DB19}" type="presParOf" srcId="{67323E2D-DD94-473F-8EBB-C05066F61FC8}" destId="{48630F58-C6DE-4D89-9A56-2408C0B4745E}" srcOrd="0" destOrd="0" presId="urn:microsoft.com/office/officeart/2009/3/layout/CircleRelationship"/>
    <dgm:cxn modelId="{8B00EEF1-99A2-4F2B-A18F-9CB9B32C7121}" type="presParOf" srcId="{1FD708D9-349B-497A-AE1D-7211AA89D10D}" destId="{323FEAE2-4E53-4013-8F07-68089894BF50}" srcOrd="10" destOrd="0" presId="urn:microsoft.com/office/officeart/2009/3/layout/CircleRelationship"/>
    <dgm:cxn modelId="{8117B9FC-171D-4C36-A357-B5911916A0C6}" type="presParOf" srcId="{1FD708D9-349B-497A-AE1D-7211AA89D10D}" destId="{D1F79D9E-B827-4B12-BA03-F9F1291CD394}" srcOrd="11" destOrd="0" presId="urn:microsoft.com/office/officeart/2009/3/layout/CircleRelationship"/>
    <dgm:cxn modelId="{C0EB448D-18B5-46C6-94C5-2EDD4D66E4ED}" type="presParOf" srcId="{D1F79D9E-B827-4B12-BA03-F9F1291CD394}" destId="{E5A4DD28-5530-4FE8-96B0-0F130ECF88FE}" srcOrd="0" destOrd="0" presId="urn:microsoft.com/office/officeart/2009/3/layout/CircleRelationship"/>
    <dgm:cxn modelId="{6CFC4E0E-FF79-4CD9-BE55-DB6664553C46}" type="presParOf" srcId="{1FD708D9-349B-497A-AE1D-7211AA89D10D}" destId="{55EF674D-E285-4133-B141-383606B75899}" srcOrd="12" destOrd="0" presId="urn:microsoft.com/office/officeart/2009/3/layout/CircleRelationship"/>
    <dgm:cxn modelId="{CE896A85-846E-4F35-9846-2F6843C40EBF}" type="presParOf" srcId="{55EF674D-E285-4133-B141-383606B75899}" destId="{28F1F9B7-57C3-4E82-8E41-7873306894ED}" srcOrd="0" destOrd="0" presId="urn:microsoft.com/office/officeart/2009/3/layout/CircleRelationship"/>
    <dgm:cxn modelId="{58B1EEEE-8EB6-4233-BFEC-1CD6E4D24D07}" type="presParOf" srcId="{1FD708D9-349B-497A-AE1D-7211AA89D10D}" destId="{1F5795DA-E365-4889-8175-E52B6A959768}" srcOrd="13" destOrd="0" presId="urn:microsoft.com/office/officeart/2009/3/layout/CircleRelationship"/>
    <dgm:cxn modelId="{BCEC67BB-FEC5-43F1-B25E-137E5E6C494A}" type="presParOf" srcId="{1F5795DA-E365-4889-8175-E52B6A959768}" destId="{D097F610-1BDB-4A46-BCEF-7B3D119943DF}" srcOrd="0" destOrd="0" presId="urn:microsoft.com/office/officeart/2009/3/layout/CircleRelationship"/>
    <dgm:cxn modelId="{81B0B64D-83C8-4487-8FAB-11130D2797D9}" type="presParOf" srcId="{1FD708D9-349B-497A-AE1D-7211AA89D10D}" destId="{D72860F3-2815-457A-B8E1-730EEF4B919E}" srcOrd="14" destOrd="0" presId="urn:microsoft.com/office/officeart/2009/3/layout/CircleRelationship"/>
    <dgm:cxn modelId="{3CF093A3-A6CB-4CC7-8ED9-E83EC3683E3D}" type="presParOf" srcId="{1FD708D9-349B-497A-AE1D-7211AA89D10D}" destId="{7F43B0A1-B7E5-4D81-A526-BBF26465F047}" srcOrd="15" destOrd="0" presId="urn:microsoft.com/office/officeart/2009/3/layout/CircleRelationship"/>
    <dgm:cxn modelId="{B8035664-4EFA-4753-A81A-23FDC6F19751}" type="presParOf" srcId="{7F43B0A1-B7E5-4D81-A526-BBF26465F047}" destId="{951F9168-48B8-4503-9CD0-0861A6B2F3AF}" srcOrd="0" destOrd="0" presId="urn:microsoft.com/office/officeart/2009/3/layout/CircleRelationship"/>
    <dgm:cxn modelId="{0643FFD2-FA46-4D98-8949-E3E9C9BFBB77}" type="presParOf" srcId="{1FD708D9-349B-497A-AE1D-7211AA89D10D}" destId="{A5743195-4EA9-422D-9F2B-F5C590FB1B59}" srcOrd="16" destOrd="0" presId="urn:microsoft.com/office/officeart/2009/3/layout/CircleRelationship"/>
    <dgm:cxn modelId="{7C8CAF85-A020-4C4B-8EF5-452BADC512A5}" type="presParOf" srcId="{1FD708D9-349B-497A-AE1D-7211AA89D10D}" destId="{DD5A0048-50FF-47F4-8C3E-F880495ABB8E}" srcOrd="17" destOrd="0" presId="urn:microsoft.com/office/officeart/2009/3/layout/CircleRelationship"/>
    <dgm:cxn modelId="{6F1AA539-7283-46B6-B26D-27231F36BCA9}" type="presParOf" srcId="{DD5A0048-50FF-47F4-8C3E-F880495ABB8E}" destId="{B974BBC2-BE8C-422F-9CEE-D2A1B7B2B7EC}" srcOrd="0" destOrd="0" presId="urn:microsoft.com/office/officeart/2009/3/layout/CircleRelationship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9F74C7-893A-4170-A5F2-9FA8034F6365}">
      <dsp:nvSpPr>
        <dsp:cNvPr id="0" name=""/>
        <dsp:cNvSpPr/>
      </dsp:nvSpPr>
      <dsp:spPr>
        <a:xfrm rot="16200000">
          <a:off x="-1458487" y="2368988"/>
          <a:ext cx="3565876" cy="5198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458447" bIns="0" numCol="1" spcCol="1270" anchor="t" anchorCtr="0">
          <a:noAutofit/>
        </a:bodyPr>
        <a:lstStyle/>
        <a:p>
          <a:pPr lvl="0" algn="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600" kern="1200" dirty="0"/>
            <a:t> Disciplinas Técnicas</a:t>
          </a:r>
        </a:p>
      </dsp:txBody>
      <dsp:txXfrm>
        <a:off x="-1458487" y="2368988"/>
        <a:ext cx="3565876" cy="519813"/>
      </dsp:txXfrm>
    </dsp:sp>
    <dsp:sp modelId="{25809D43-8AE3-4E0F-878A-9464D1F9ED45}">
      <dsp:nvSpPr>
        <dsp:cNvPr id="0" name=""/>
        <dsp:cNvSpPr/>
      </dsp:nvSpPr>
      <dsp:spPr>
        <a:xfrm>
          <a:off x="584357" y="845957"/>
          <a:ext cx="2589223" cy="356587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360" tIns="458447" rIns="213360" bIns="21336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2300" kern="1200" dirty="0">
              <a:solidFill>
                <a:schemeClr val="bg1"/>
              </a:solidFill>
            </a:rPr>
            <a:t>Requerimientos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2300" kern="1200" dirty="0">
              <a:solidFill>
                <a:schemeClr val="bg1"/>
              </a:solidFill>
            </a:rPr>
            <a:t>Análisis y Diseño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2300" kern="1200" dirty="0">
              <a:solidFill>
                <a:schemeClr val="bg1"/>
              </a:solidFill>
            </a:rPr>
            <a:t>Construcción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2300" kern="1200" dirty="0">
              <a:solidFill>
                <a:schemeClr val="bg1"/>
              </a:solidFill>
            </a:rPr>
            <a:t>Prueba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2300" kern="1200" dirty="0">
              <a:solidFill>
                <a:schemeClr val="bg1"/>
              </a:solidFill>
            </a:rPr>
            <a:t>Despliegue</a:t>
          </a:r>
        </a:p>
      </dsp:txBody>
      <dsp:txXfrm>
        <a:off x="584357" y="845957"/>
        <a:ext cx="2589223" cy="3565876"/>
      </dsp:txXfrm>
    </dsp:sp>
    <dsp:sp modelId="{C897BEA1-7C08-49BA-9BCA-D33DEB5F57A4}">
      <dsp:nvSpPr>
        <dsp:cNvPr id="0" name=""/>
        <dsp:cNvSpPr/>
      </dsp:nvSpPr>
      <dsp:spPr>
        <a:xfrm>
          <a:off x="64544" y="159802"/>
          <a:ext cx="1039627" cy="1039627"/>
        </a:xfrm>
        <a:prstGeom prst="rect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0620D1B-C8D7-4462-994B-892CB40CB3FE}">
      <dsp:nvSpPr>
        <dsp:cNvPr id="0" name=""/>
        <dsp:cNvSpPr/>
      </dsp:nvSpPr>
      <dsp:spPr>
        <a:xfrm rot="16200000">
          <a:off x="2335659" y="2368988"/>
          <a:ext cx="3565876" cy="5198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458447" bIns="0" numCol="1" spcCol="1270" anchor="t" anchorCtr="0">
          <a:noAutofit/>
        </a:bodyPr>
        <a:lstStyle/>
        <a:p>
          <a:pPr lvl="0" algn="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600" kern="1200" dirty="0"/>
            <a:t> Disciplinas de Gestión</a:t>
          </a:r>
        </a:p>
      </dsp:txBody>
      <dsp:txXfrm>
        <a:off x="2335659" y="2368988"/>
        <a:ext cx="3565876" cy="519813"/>
      </dsp:txXfrm>
    </dsp:sp>
    <dsp:sp modelId="{AB5A48AE-174B-4598-B4DA-D4C91F29D47F}">
      <dsp:nvSpPr>
        <dsp:cNvPr id="0" name=""/>
        <dsp:cNvSpPr/>
      </dsp:nvSpPr>
      <dsp:spPr>
        <a:xfrm>
          <a:off x="4378504" y="845957"/>
          <a:ext cx="2589223" cy="356587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360" tIns="458447" rIns="213360" bIns="21336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2300" kern="1200" dirty="0">
              <a:solidFill>
                <a:schemeClr val="bg1"/>
              </a:solidFill>
            </a:rPr>
            <a:t>Planificación de Proyecto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2300" kern="1200" dirty="0">
              <a:solidFill>
                <a:schemeClr val="bg1"/>
              </a:solidFill>
            </a:rPr>
            <a:t>Monitoreo y Control de Proyectos</a:t>
          </a:r>
        </a:p>
      </dsp:txBody>
      <dsp:txXfrm>
        <a:off x="4378504" y="845957"/>
        <a:ext cx="2589223" cy="3565876"/>
      </dsp:txXfrm>
    </dsp:sp>
    <dsp:sp modelId="{420EB006-9B14-4C19-A74A-97577BB8C7D6}">
      <dsp:nvSpPr>
        <dsp:cNvPr id="0" name=""/>
        <dsp:cNvSpPr/>
      </dsp:nvSpPr>
      <dsp:spPr>
        <a:xfrm>
          <a:off x="3858690" y="159802"/>
          <a:ext cx="1039627" cy="1039627"/>
        </a:xfrm>
        <a:prstGeom prst="rect">
          <a:avLst/>
        </a:prstGeom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16A3973-4D74-4A06-9DAB-02125E1CA1AC}">
      <dsp:nvSpPr>
        <dsp:cNvPr id="0" name=""/>
        <dsp:cNvSpPr/>
      </dsp:nvSpPr>
      <dsp:spPr>
        <a:xfrm rot="16200000">
          <a:off x="6129806" y="2368988"/>
          <a:ext cx="3565876" cy="5198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458447" bIns="0" numCol="1" spcCol="1270" anchor="t" anchorCtr="0">
          <a:noAutofit/>
        </a:bodyPr>
        <a:lstStyle/>
        <a:p>
          <a:pPr lvl="0" algn="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600" kern="1200" dirty="0"/>
            <a:t> Disciplinas de Soporte</a:t>
          </a:r>
        </a:p>
      </dsp:txBody>
      <dsp:txXfrm>
        <a:off x="6129806" y="2368988"/>
        <a:ext cx="3565876" cy="519813"/>
      </dsp:txXfrm>
    </dsp:sp>
    <dsp:sp modelId="{A62A38F6-44AD-464C-AC48-A7B08C67F83C}">
      <dsp:nvSpPr>
        <dsp:cNvPr id="0" name=""/>
        <dsp:cNvSpPr/>
      </dsp:nvSpPr>
      <dsp:spPr>
        <a:xfrm>
          <a:off x="8172651" y="845957"/>
          <a:ext cx="2589223" cy="356587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360" tIns="458447" rIns="213360" bIns="21336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2300" kern="1200" dirty="0">
              <a:solidFill>
                <a:schemeClr val="bg1"/>
              </a:solidFill>
            </a:rPr>
            <a:t>Gestión de Configuración de Software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2300" kern="1200" dirty="0">
              <a:solidFill>
                <a:schemeClr val="bg1"/>
              </a:solidFill>
            </a:rPr>
            <a:t>Aseguramiento de Calidad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2300" kern="1200" dirty="0">
              <a:solidFill>
                <a:schemeClr val="bg1"/>
              </a:solidFill>
            </a:rPr>
            <a:t>Métricas</a:t>
          </a:r>
        </a:p>
      </dsp:txBody>
      <dsp:txXfrm>
        <a:off x="8172651" y="845957"/>
        <a:ext cx="2589223" cy="3565876"/>
      </dsp:txXfrm>
    </dsp:sp>
    <dsp:sp modelId="{654CA6D4-68CB-4E02-BFF9-B761D974E6D0}">
      <dsp:nvSpPr>
        <dsp:cNvPr id="0" name=""/>
        <dsp:cNvSpPr/>
      </dsp:nvSpPr>
      <dsp:spPr>
        <a:xfrm>
          <a:off x="7652837" y="159802"/>
          <a:ext cx="1039627" cy="1039627"/>
        </a:xfrm>
        <a:prstGeom prst="rect">
          <a:avLst/>
        </a:prstGeom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DB19D3-BC85-481D-B20A-A5D43BD9476C}">
      <dsp:nvSpPr>
        <dsp:cNvPr id="0" name=""/>
        <dsp:cNvSpPr/>
      </dsp:nvSpPr>
      <dsp:spPr>
        <a:xfrm>
          <a:off x="1872826" y="220133"/>
          <a:ext cx="4368800" cy="1517226"/>
        </a:xfrm>
        <a:prstGeom prst="ellipse">
          <a:avLst/>
        </a:prstGeom>
        <a:solidFill>
          <a:schemeClr val="accent5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60FA4B9-E885-40CE-8E0A-5A1B5A8F8F8D}">
      <dsp:nvSpPr>
        <dsp:cNvPr id="0" name=""/>
        <dsp:cNvSpPr/>
      </dsp:nvSpPr>
      <dsp:spPr>
        <a:xfrm>
          <a:off x="3640666" y="3935306"/>
          <a:ext cx="846666" cy="541866"/>
        </a:xfrm>
        <a:prstGeom prst="downArrow">
          <a:avLst/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B9F081A-D4F4-43C2-A36E-2C4DA5147609}">
      <dsp:nvSpPr>
        <dsp:cNvPr id="0" name=""/>
        <dsp:cNvSpPr/>
      </dsp:nvSpPr>
      <dsp:spPr>
        <a:xfrm>
          <a:off x="2031999" y="4368800"/>
          <a:ext cx="4064000" cy="1016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6032" tIns="256032" rIns="256032" bIns="256032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3600" kern="1200" dirty="0"/>
        </a:p>
      </dsp:txBody>
      <dsp:txXfrm>
        <a:off x="2031999" y="4368800"/>
        <a:ext cx="4064000" cy="1016000"/>
      </dsp:txXfrm>
    </dsp:sp>
    <dsp:sp modelId="{25843E6C-F194-4AC6-9F5C-A1D8B57C88D1}">
      <dsp:nvSpPr>
        <dsp:cNvPr id="0" name=""/>
        <dsp:cNvSpPr/>
      </dsp:nvSpPr>
      <dsp:spPr>
        <a:xfrm>
          <a:off x="3461173" y="1854538"/>
          <a:ext cx="1524000" cy="1524000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200" kern="1200" dirty="0" smtClean="0"/>
            <a:t>Analogía</a:t>
          </a:r>
          <a:endParaRPr lang="es-ES" sz="2200" kern="1200" dirty="0"/>
        </a:p>
      </dsp:txBody>
      <dsp:txXfrm>
        <a:off x="3684358" y="2077723"/>
        <a:ext cx="1077630" cy="1077630"/>
      </dsp:txXfrm>
    </dsp:sp>
    <dsp:sp modelId="{517E557D-139E-4A21-8985-F48D0405FCF8}">
      <dsp:nvSpPr>
        <dsp:cNvPr id="0" name=""/>
        <dsp:cNvSpPr/>
      </dsp:nvSpPr>
      <dsp:spPr>
        <a:xfrm>
          <a:off x="2370666" y="711200"/>
          <a:ext cx="1524000" cy="1524000"/>
        </a:xfrm>
        <a:prstGeom prst="ellipse">
          <a:avLst/>
        </a:prstGeom>
        <a:solidFill>
          <a:schemeClr val="accent5">
            <a:hueOff val="-4966938"/>
            <a:satOff val="19906"/>
            <a:lumOff val="431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200" kern="1200" dirty="0" smtClean="0"/>
            <a:t>Wide Band Delphi</a:t>
          </a:r>
          <a:endParaRPr lang="es-ES" sz="2200" kern="1200" dirty="0"/>
        </a:p>
      </dsp:txBody>
      <dsp:txXfrm>
        <a:off x="2593851" y="934385"/>
        <a:ext cx="1077630" cy="1077630"/>
      </dsp:txXfrm>
    </dsp:sp>
    <dsp:sp modelId="{FA2BC594-3870-49D7-B919-8B4E0C4021F9}">
      <dsp:nvSpPr>
        <dsp:cNvPr id="0" name=""/>
        <dsp:cNvSpPr/>
      </dsp:nvSpPr>
      <dsp:spPr>
        <a:xfrm>
          <a:off x="3928533" y="342730"/>
          <a:ext cx="1524000" cy="1524000"/>
        </a:xfrm>
        <a:prstGeom prst="ellipse">
          <a:avLst/>
        </a:prstGeom>
        <a:solidFill>
          <a:schemeClr val="accent5">
            <a:hueOff val="-9933876"/>
            <a:satOff val="39811"/>
            <a:lumOff val="862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200" kern="1200" dirty="0" err="1" smtClean="0"/>
            <a:t>Jucio</a:t>
          </a:r>
          <a:r>
            <a:rPr lang="es-ES" sz="2200" kern="1200" dirty="0" smtClean="0"/>
            <a:t> Experto Puro</a:t>
          </a:r>
          <a:endParaRPr lang="es-ES" sz="2200" kern="1200" dirty="0"/>
        </a:p>
      </dsp:txBody>
      <dsp:txXfrm>
        <a:off x="4151718" y="565915"/>
        <a:ext cx="1077630" cy="1077630"/>
      </dsp:txXfrm>
    </dsp:sp>
    <dsp:sp modelId="{5E964538-FFB3-4C56-B0AC-7C330C656F4D}">
      <dsp:nvSpPr>
        <dsp:cNvPr id="0" name=""/>
        <dsp:cNvSpPr/>
      </dsp:nvSpPr>
      <dsp:spPr>
        <a:xfrm>
          <a:off x="1693333" y="33866"/>
          <a:ext cx="4741333" cy="3793066"/>
        </a:xfrm>
        <a:prstGeom prst="funnel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B88D4A-7F5E-4527-A5C6-41BA3B2FD09A}">
      <dsp:nvSpPr>
        <dsp:cNvPr id="0" name=""/>
        <dsp:cNvSpPr/>
      </dsp:nvSpPr>
      <dsp:spPr>
        <a:xfrm rot="3976173">
          <a:off x="2180457" y="3745778"/>
          <a:ext cx="867850" cy="41132"/>
        </a:xfrm>
        <a:custGeom>
          <a:avLst/>
          <a:gdLst/>
          <a:ahLst/>
          <a:cxnLst/>
          <a:rect l="0" t="0" r="0" b="0"/>
          <a:pathLst>
            <a:path>
              <a:moveTo>
                <a:pt x="0" y="20566"/>
              </a:moveTo>
              <a:lnTo>
                <a:pt x="867850" y="20566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6095F16-04B4-49CF-B39F-16A1424E3FFD}">
      <dsp:nvSpPr>
        <dsp:cNvPr id="0" name=""/>
        <dsp:cNvSpPr/>
      </dsp:nvSpPr>
      <dsp:spPr>
        <a:xfrm rot="1083810">
          <a:off x="2762504" y="3275239"/>
          <a:ext cx="2510228" cy="41132"/>
        </a:xfrm>
        <a:custGeom>
          <a:avLst/>
          <a:gdLst/>
          <a:ahLst/>
          <a:cxnLst/>
          <a:rect l="0" t="0" r="0" b="0"/>
          <a:pathLst>
            <a:path>
              <a:moveTo>
                <a:pt x="0" y="20566"/>
              </a:moveTo>
              <a:lnTo>
                <a:pt x="2510228" y="20566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5EA67DA-9F93-4554-B50E-E4868B6F45CD}">
      <dsp:nvSpPr>
        <dsp:cNvPr id="0" name=""/>
        <dsp:cNvSpPr/>
      </dsp:nvSpPr>
      <dsp:spPr>
        <a:xfrm rot="20836379">
          <a:off x="2807307" y="2354271"/>
          <a:ext cx="1388491" cy="41132"/>
        </a:xfrm>
        <a:custGeom>
          <a:avLst/>
          <a:gdLst/>
          <a:ahLst/>
          <a:cxnLst/>
          <a:rect l="0" t="0" r="0" b="0"/>
          <a:pathLst>
            <a:path>
              <a:moveTo>
                <a:pt x="0" y="20566"/>
              </a:moveTo>
              <a:lnTo>
                <a:pt x="1388491" y="20566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D4EE353-7043-45DE-9435-D414AFA4FC36}">
      <dsp:nvSpPr>
        <dsp:cNvPr id="0" name=""/>
        <dsp:cNvSpPr/>
      </dsp:nvSpPr>
      <dsp:spPr>
        <a:xfrm rot="17638386">
          <a:off x="2198423" y="1599134"/>
          <a:ext cx="824694" cy="41132"/>
        </a:xfrm>
        <a:custGeom>
          <a:avLst/>
          <a:gdLst/>
          <a:ahLst/>
          <a:cxnLst/>
          <a:rect l="0" t="0" r="0" b="0"/>
          <a:pathLst>
            <a:path>
              <a:moveTo>
                <a:pt x="0" y="20566"/>
              </a:moveTo>
              <a:lnTo>
                <a:pt x="824694" y="20566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DDB6D02-50F7-4C5F-A097-465B6F41DF6E}">
      <dsp:nvSpPr>
        <dsp:cNvPr id="0" name=""/>
        <dsp:cNvSpPr/>
      </dsp:nvSpPr>
      <dsp:spPr>
        <a:xfrm>
          <a:off x="1157599" y="1702342"/>
          <a:ext cx="1960900" cy="1960900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2000" r="-12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B96EBB-6DEE-48D5-8602-75B7861E649D}">
      <dsp:nvSpPr>
        <dsp:cNvPr id="0" name=""/>
        <dsp:cNvSpPr/>
      </dsp:nvSpPr>
      <dsp:spPr>
        <a:xfrm>
          <a:off x="1634982" y="-32247"/>
          <a:ext cx="2848063" cy="128780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1800" kern="1200" dirty="0"/>
            <a:t>Estimar como  equipo</a:t>
          </a:r>
        </a:p>
      </dsp:txBody>
      <dsp:txXfrm>
        <a:off x="2052071" y="156348"/>
        <a:ext cx="2013885" cy="910615"/>
      </dsp:txXfrm>
    </dsp:sp>
    <dsp:sp modelId="{BD1F2C28-F876-40E8-A6C0-7378CDEC4680}">
      <dsp:nvSpPr>
        <dsp:cNvPr id="0" name=""/>
        <dsp:cNvSpPr/>
      </dsp:nvSpPr>
      <dsp:spPr>
        <a:xfrm>
          <a:off x="4116837" y="1257746"/>
          <a:ext cx="2233920" cy="145170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1800" kern="1200" dirty="0"/>
            <a:t>Estimaciones no son compromisos</a:t>
          </a:r>
        </a:p>
      </dsp:txBody>
      <dsp:txXfrm>
        <a:off x="4443987" y="1470344"/>
        <a:ext cx="1579620" cy="1026513"/>
      </dsp:txXfrm>
    </dsp:sp>
    <dsp:sp modelId="{344E8443-65A5-45FB-BA38-9D1BA34AF715}">
      <dsp:nvSpPr>
        <dsp:cNvPr id="0" name=""/>
        <dsp:cNvSpPr/>
      </dsp:nvSpPr>
      <dsp:spPr>
        <a:xfrm>
          <a:off x="5029006" y="3317821"/>
          <a:ext cx="2659193" cy="148297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1800" kern="1200" dirty="0"/>
            <a:t>Foco en Certeza no en Precisión</a:t>
          </a:r>
        </a:p>
      </dsp:txBody>
      <dsp:txXfrm>
        <a:off x="5418436" y="3534997"/>
        <a:ext cx="1880333" cy="1048618"/>
      </dsp:txXfrm>
    </dsp:sp>
    <dsp:sp modelId="{278899D7-2EDD-4CC8-88AB-F6A73C70A442}">
      <dsp:nvSpPr>
        <dsp:cNvPr id="0" name=""/>
        <dsp:cNvSpPr/>
      </dsp:nvSpPr>
      <dsp:spPr>
        <a:xfrm>
          <a:off x="1582553" y="4154106"/>
          <a:ext cx="2931950" cy="119964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1800" kern="1200" dirty="0"/>
            <a:t>Use tamaños relativos versus absolutos</a:t>
          </a:r>
        </a:p>
      </dsp:txBody>
      <dsp:txXfrm>
        <a:off x="2011927" y="4329790"/>
        <a:ext cx="2073202" cy="848279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9FCF83-027B-49EF-9743-16B51F6076FC}">
      <dsp:nvSpPr>
        <dsp:cNvPr id="0" name=""/>
        <dsp:cNvSpPr/>
      </dsp:nvSpPr>
      <dsp:spPr>
        <a:xfrm rot="3763536">
          <a:off x="627024" y="4044635"/>
          <a:ext cx="1479608" cy="46757"/>
        </a:xfrm>
        <a:custGeom>
          <a:avLst/>
          <a:gdLst/>
          <a:ahLst/>
          <a:cxnLst/>
          <a:rect l="0" t="0" r="0" b="0"/>
          <a:pathLst>
            <a:path>
              <a:moveTo>
                <a:pt x="0" y="23378"/>
              </a:moveTo>
              <a:lnTo>
                <a:pt x="1479608" y="23378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A9C22E0-E3AF-43B9-A321-ED5AEA821E74}">
      <dsp:nvSpPr>
        <dsp:cNvPr id="0" name=""/>
        <dsp:cNvSpPr/>
      </dsp:nvSpPr>
      <dsp:spPr>
        <a:xfrm rot="1304154">
          <a:off x="1225922" y="3440740"/>
          <a:ext cx="2124111" cy="46757"/>
        </a:xfrm>
        <a:custGeom>
          <a:avLst/>
          <a:gdLst/>
          <a:ahLst/>
          <a:cxnLst/>
          <a:rect l="0" t="0" r="0" b="0"/>
          <a:pathLst>
            <a:path>
              <a:moveTo>
                <a:pt x="0" y="23378"/>
              </a:moveTo>
              <a:lnTo>
                <a:pt x="2124111" y="23378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5F6D238-080A-4E0D-848D-B9A988D742C2}">
      <dsp:nvSpPr>
        <dsp:cNvPr id="0" name=""/>
        <dsp:cNvSpPr/>
      </dsp:nvSpPr>
      <dsp:spPr>
        <a:xfrm rot="107028">
          <a:off x="1301134" y="2859082"/>
          <a:ext cx="1236589" cy="46757"/>
        </a:xfrm>
        <a:custGeom>
          <a:avLst/>
          <a:gdLst/>
          <a:ahLst/>
          <a:cxnLst/>
          <a:rect l="0" t="0" r="0" b="0"/>
          <a:pathLst>
            <a:path>
              <a:moveTo>
                <a:pt x="0" y="23378"/>
              </a:moveTo>
              <a:lnTo>
                <a:pt x="1236589" y="23378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F60BFD3-9C5B-43D5-82EC-08E52EB40BDC}">
      <dsp:nvSpPr>
        <dsp:cNvPr id="0" name=""/>
        <dsp:cNvSpPr/>
      </dsp:nvSpPr>
      <dsp:spPr>
        <a:xfrm rot="20363349">
          <a:off x="1244105" y="2294525"/>
          <a:ext cx="1791320" cy="46757"/>
        </a:xfrm>
        <a:custGeom>
          <a:avLst/>
          <a:gdLst/>
          <a:ahLst/>
          <a:cxnLst/>
          <a:rect l="0" t="0" r="0" b="0"/>
          <a:pathLst>
            <a:path>
              <a:moveTo>
                <a:pt x="0" y="23378"/>
              </a:moveTo>
              <a:lnTo>
                <a:pt x="1791320" y="23378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990ABD7-81DD-496C-8774-0895DC6C022D}">
      <dsp:nvSpPr>
        <dsp:cNvPr id="0" name=""/>
        <dsp:cNvSpPr/>
      </dsp:nvSpPr>
      <dsp:spPr>
        <a:xfrm rot="17880348">
          <a:off x="641656" y="1599371"/>
          <a:ext cx="1490627" cy="46757"/>
        </a:xfrm>
        <a:custGeom>
          <a:avLst/>
          <a:gdLst/>
          <a:ahLst/>
          <a:cxnLst/>
          <a:rect l="0" t="0" r="0" b="0"/>
          <a:pathLst>
            <a:path>
              <a:moveTo>
                <a:pt x="0" y="23378"/>
              </a:moveTo>
              <a:lnTo>
                <a:pt x="1490627" y="23378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371AF86-DF2F-4CF1-B6A2-CAAA5FB3B645}">
      <dsp:nvSpPr>
        <dsp:cNvPr id="0" name=""/>
        <dsp:cNvSpPr/>
      </dsp:nvSpPr>
      <dsp:spPr>
        <a:xfrm>
          <a:off x="-495269" y="1883748"/>
          <a:ext cx="2463734" cy="1923750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4000" r="-14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B9EADE-F0E2-4EE8-9512-578573F409FD}">
      <dsp:nvSpPr>
        <dsp:cNvPr id="0" name=""/>
        <dsp:cNvSpPr/>
      </dsp:nvSpPr>
      <dsp:spPr>
        <a:xfrm>
          <a:off x="186408" y="1271"/>
          <a:ext cx="3610880" cy="96829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1800" kern="1200" dirty="0"/>
            <a:t>Basado en consenso</a:t>
          </a:r>
        </a:p>
      </dsp:txBody>
      <dsp:txXfrm>
        <a:off x="715209" y="143074"/>
        <a:ext cx="2553278" cy="684684"/>
      </dsp:txXfrm>
    </dsp:sp>
    <dsp:sp modelId="{7E11D8D8-7E66-43E1-8EBA-5ED5703A7F5D}">
      <dsp:nvSpPr>
        <dsp:cNvPr id="0" name=""/>
        <dsp:cNvSpPr/>
      </dsp:nvSpPr>
      <dsp:spPr>
        <a:xfrm>
          <a:off x="2403677" y="1144100"/>
          <a:ext cx="3139681" cy="96829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1800" kern="1200" dirty="0"/>
            <a:t>Opinión Experta</a:t>
          </a:r>
        </a:p>
      </dsp:txBody>
      <dsp:txXfrm>
        <a:off x="2863473" y="1285903"/>
        <a:ext cx="2220089" cy="684684"/>
      </dsp:txXfrm>
    </dsp:sp>
    <dsp:sp modelId="{31A0C33A-4EA5-4E55-B0B1-AF5307F1BB85}">
      <dsp:nvSpPr>
        <dsp:cNvPr id="0" name=""/>
        <dsp:cNvSpPr/>
      </dsp:nvSpPr>
      <dsp:spPr>
        <a:xfrm>
          <a:off x="2529378" y="2466412"/>
          <a:ext cx="3153208" cy="96829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1800" kern="1200" dirty="0"/>
            <a:t>Discusión Intensa</a:t>
          </a:r>
        </a:p>
      </dsp:txBody>
      <dsp:txXfrm>
        <a:off x="2991155" y="2608215"/>
        <a:ext cx="2229654" cy="684684"/>
      </dsp:txXfrm>
    </dsp:sp>
    <dsp:sp modelId="{B063AAFF-B752-4DBB-957E-C1159AE7B25F}">
      <dsp:nvSpPr>
        <dsp:cNvPr id="0" name=""/>
        <dsp:cNvSpPr/>
      </dsp:nvSpPr>
      <dsp:spPr>
        <a:xfrm>
          <a:off x="2491830" y="3773725"/>
          <a:ext cx="3574250" cy="96829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1800" kern="1200" dirty="0"/>
            <a:t>Dimensionamiento relativo</a:t>
          </a:r>
        </a:p>
      </dsp:txBody>
      <dsp:txXfrm>
        <a:off x="3015267" y="3915528"/>
        <a:ext cx="2527376" cy="684684"/>
      </dsp:txXfrm>
    </dsp:sp>
    <dsp:sp modelId="{F0A89168-1D40-4543-9C31-24E86395535C}">
      <dsp:nvSpPr>
        <dsp:cNvPr id="0" name=""/>
        <dsp:cNvSpPr/>
      </dsp:nvSpPr>
      <dsp:spPr>
        <a:xfrm>
          <a:off x="-5555" y="4721685"/>
          <a:ext cx="3918022" cy="96829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1800" kern="1200" dirty="0"/>
            <a:t>Influencia de estimaciones históricas</a:t>
          </a:r>
        </a:p>
      </dsp:txBody>
      <dsp:txXfrm>
        <a:off x="568226" y="4863488"/>
        <a:ext cx="2770460" cy="684684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45D623-09FE-41B3-9F0B-DC717DC6B38B}">
      <dsp:nvSpPr>
        <dsp:cNvPr id="0" name=""/>
        <dsp:cNvSpPr/>
      </dsp:nvSpPr>
      <dsp:spPr>
        <a:xfrm rot="5400000">
          <a:off x="1046130" y="855911"/>
          <a:ext cx="827635" cy="1377166"/>
        </a:xfrm>
        <a:prstGeom prst="corner">
          <a:avLst>
            <a:gd name="adj1" fmla="val 16120"/>
            <a:gd name="adj2" fmla="val 1611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77D9C4-D02F-479F-8DFC-975BFACDBE04}">
      <dsp:nvSpPr>
        <dsp:cNvPr id="0" name=""/>
        <dsp:cNvSpPr/>
      </dsp:nvSpPr>
      <dsp:spPr>
        <a:xfrm>
          <a:off x="907977" y="1267388"/>
          <a:ext cx="1243313" cy="10898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800" kern="1200"/>
            <a:t>Unidad</a:t>
          </a:r>
        </a:p>
      </dsp:txBody>
      <dsp:txXfrm>
        <a:off x="907977" y="1267388"/>
        <a:ext cx="1243313" cy="1089837"/>
      </dsp:txXfrm>
    </dsp:sp>
    <dsp:sp modelId="{B5E52F70-D0DC-4AF0-A94B-7DBCF349B881}">
      <dsp:nvSpPr>
        <dsp:cNvPr id="0" name=""/>
        <dsp:cNvSpPr/>
      </dsp:nvSpPr>
      <dsp:spPr>
        <a:xfrm>
          <a:off x="1916703" y="754523"/>
          <a:ext cx="234587" cy="234587"/>
        </a:xfrm>
        <a:prstGeom prst="triangle">
          <a:avLst>
            <a:gd name="adj" fmla="val 100000"/>
          </a:avLst>
        </a:prstGeom>
        <a:solidFill>
          <a:schemeClr val="accent2">
            <a:hueOff val="780253"/>
            <a:satOff val="-973"/>
            <a:lumOff val="229"/>
            <a:alphaOff val="0"/>
          </a:schemeClr>
        </a:solidFill>
        <a:ln w="25400" cap="flat" cmpd="sng" algn="ctr">
          <a:solidFill>
            <a:schemeClr val="accent2">
              <a:hueOff val="780253"/>
              <a:satOff val="-973"/>
              <a:lumOff val="22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26C7BB-EFD5-438D-AAB2-B3C0BECED3EE}">
      <dsp:nvSpPr>
        <dsp:cNvPr id="0" name=""/>
        <dsp:cNvSpPr/>
      </dsp:nvSpPr>
      <dsp:spPr>
        <a:xfrm rot="5400000">
          <a:off x="2568189" y="479277"/>
          <a:ext cx="827635" cy="1377166"/>
        </a:xfrm>
        <a:prstGeom prst="corner">
          <a:avLst>
            <a:gd name="adj1" fmla="val 16120"/>
            <a:gd name="adj2" fmla="val 16110"/>
          </a:avLst>
        </a:prstGeom>
        <a:solidFill>
          <a:schemeClr val="accent2">
            <a:hueOff val="1560506"/>
            <a:satOff val="-1946"/>
            <a:lumOff val="458"/>
            <a:alphaOff val="0"/>
          </a:schemeClr>
        </a:solidFill>
        <a:ln w="25400" cap="flat" cmpd="sng" algn="ctr">
          <a:solidFill>
            <a:schemeClr val="accent2">
              <a:hueOff val="1560506"/>
              <a:satOff val="-1946"/>
              <a:lumOff val="45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BD0AB49-A3DE-4F23-8129-1F6482F777B6}">
      <dsp:nvSpPr>
        <dsp:cNvPr id="0" name=""/>
        <dsp:cNvSpPr/>
      </dsp:nvSpPr>
      <dsp:spPr>
        <a:xfrm>
          <a:off x="2430036" y="890753"/>
          <a:ext cx="1243313" cy="10898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800" kern="1200"/>
            <a:t>Integración</a:t>
          </a:r>
        </a:p>
      </dsp:txBody>
      <dsp:txXfrm>
        <a:off x="2430036" y="890753"/>
        <a:ext cx="1243313" cy="1089837"/>
      </dsp:txXfrm>
    </dsp:sp>
    <dsp:sp modelId="{564003B1-6761-4EB2-9F7B-97307649E5AF}">
      <dsp:nvSpPr>
        <dsp:cNvPr id="0" name=""/>
        <dsp:cNvSpPr/>
      </dsp:nvSpPr>
      <dsp:spPr>
        <a:xfrm>
          <a:off x="3438762" y="377888"/>
          <a:ext cx="234587" cy="234587"/>
        </a:xfrm>
        <a:prstGeom prst="triangle">
          <a:avLst>
            <a:gd name="adj" fmla="val 100000"/>
          </a:avLst>
        </a:prstGeom>
        <a:solidFill>
          <a:schemeClr val="accent2">
            <a:hueOff val="2340759"/>
            <a:satOff val="-2919"/>
            <a:lumOff val="686"/>
            <a:alphaOff val="0"/>
          </a:schemeClr>
        </a:solidFill>
        <a:ln w="25400" cap="flat" cmpd="sng" algn="ctr">
          <a:solidFill>
            <a:schemeClr val="accent2">
              <a:hueOff val="2340759"/>
              <a:satOff val="-2919"/>
              <a:lumOff val="68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B2FE5AF-807B-4742-B694-02FF12F4A75C}">
      <dsp:nvSpPr>
        <dsp:cNvPr id="0" name=""/>
        <dsp:cNvSpPr/>
      </dsp:nvSpPr>
      <dsp:spPr>
        <a:xfrm rot="5400000">
          <a:off x="4090247" y="102642"/>
          <a:ext cx="827635" cy="1377166"/>
        </a:xfrm>
        <a:prstGeom prst="corner">
          <a:avLst>
            <a:gd name="adj1" fmla="val 16120"/>
            <a:gd name="adj2" fmla="val 16110"/>
          </a:avLst>
        </a:prstGeom>
        <a:solidFill>
          <a:schemeClr val="accent2">
            <a:hueOff val="3121013"/>
            <a:satOff val="-3893"/>
            <a:lumOff val="915"/>
            <a:alphaOff val="0"/>
          </a:schemeClr>
        </a:solidFill>
        <a:ln w="25400" cap="flat" cmpd="sng" algn="ctr">
          <a:solidFill>
            <a:schemeClr val="accent2">
              <a:hueOff val="3121013"/>
              <a:satOff val="-3893"/>
              <a:lumOff val="91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26F61F-D1E2-4642-A799-57D9DCF99BCF}">
      <dsp:nvSpPr>
        <dsp:cNvPr id="0" name=""/>
        <dsp:cNvSpPr/>
      </dsp:nvSpPr>
      <dsp:spPr>
        <a:xfrm>
          <a:off x="3952094" y="514118"/>
          <a:ext cx="1243313" cy="10898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800" kern="1200"/>
            <a:t>Sistema</a:t>
          </a:r>
        </a:p>
      </dsp:txBody>
      <dsp:txXfrm>
        <a:off x="3952094" y="514118"/>
        <a:ext cx="1243313" cy="1089837"/>
      </dsp:txXfrm>
    </dsp:sp>
    <dsp:sp modelId="{2E29A244-98D4-4F47-B1AB-FAE3F708A837}">
      <dsp:nvSpPr>
        <dsp:cNvPr id="0" name=""/>
        <dsp:cNvSpPr/>
      </dsp:nvSpPr>
      <dsp:spPr>
        <a:xfrm>
          <a:off x="4960820" y="1253"/>
          <a:ext cx="234587" cy="234587"/>
        </a:xfrm>
        <a:prstGeom prst="triangle">
          <a:avLst>
            <a:gd name="adj" fmla="val 100000"/>
          </a:avLst>
        </a:prstGeom>
        <a:solidFill>
          <a:schemeClr val="accent2">
            <a:hueOff val="3901266"/>
            <a:satOff val="-4866"/>
            <a:lumOff val="1144"/>
            <a:alphaOff val="0"/>
          </a:schemeClr>
        </a:solidFill>
        <a:ln w="25400" cap="flat" cmpd="sng" algn="ctr">
          <a:solidFill>
            <a:schemeClr val="accent2">
              <a:hueOff val="3901266"/>
              <a:satOff val="-4866"/>
              <a:lumOff val="114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D06E54-48E1-4000-8577-E4CE0D430FED}">
      <dsp:nvSpPr>
        <dsp:cNvPr id="0" name=""/>
        <dsp:cNvSpPr/>
      </dsp:nvSpPr>
      <dsp:spPr>
        <a:xfrm rot="5400000">
          <a:off x="5612306" y="-273992"/>
          <a:ext cx="827635" cy="1377166"/>
        </a:xfrm>
        <a:prstGeom prst="corner">
          <a:avLst>
            <a:gd name="adj1" fmla="val 16120"/>
            <a:gd name="adj2" fmla="val 16110"/>
          </a:avLst>
        </a:prstGeom>
        <a:solidFill>
          <a:schemeClr val="accent2">
            <a:hueOff val="4681519"/>
            <a:satOff val="-5839"/>
            <a:lumOff val="1373"/>
            <a:alphaOff val="0"/>
          </a:schemeClr>
        </a:solidFill>
        <a:ln w="25400" cap="flat" cmpd="sng" algn="ctr">
          <a:solidFill>
            <a:schemeClr val="accent2">
              <a:hueOff val="4681519"/>
              <a:satOff val="-5839"/>
              <a:lumOff val="137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3F13BF-D8A9-404B-A909-CE62F7502889}">
      <dsp:nvSpPr>
        <dsp:cNvPr id="0" name=""/>
        <dsp:cNvSpPr/>
      </dsp:nvSpPr>
      <dsp:spPr>
        <a:xfrm>
          <a:off x="5474153" y="137483"/>
          <a:ext cx="1243313" cy="10898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800" kern="1200"/>
            <a:t>Aceptación</a:t>
          </a:r>
        </a:p>
      </dsp:txBody>
      <dsp:txXfrm>
        <a:off x="5474153" y="137483"/>
        <a:ext cx="1243313" cy="1089837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2057D1-6FCD-4024-B3CA-ACE30A64733D}">
      <dsp:nvSpPr>
        <dsp:cNvPr id="0" name=""/>
        <dsp:cNvSpPr/>
      </dsp:nvSpPr>
      <dsp:spPr>
        <a:xfrm>
          <a:off x="4621" y="1163624"/>
          <a:ext cx="2020453" cy="121227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2600" kern="1200" dirty="0"/>
            <a:t>Planificación y Control</a:t>
          </a:r>
        </a:p>
      </dsp:txBody>
      <dsp:txXfrm>
        <a:off x="40127" y="1199130"/>
        <a:ext cx="1949441" cy="1141260"/>
      </dsp:txXfrm>
    </dsp:sp>
    <dsp:sp modelId="{BFE9C65F-6AEF-43C2-8B5C-69477301C960}">
      <dsp:nvSpPr>
        <dsp:cNvPr id="0" name=""/>
        <dsp:cNvSpPr/>
      </dsp:nvSpPr>
      <dsp:spPr>
        <a:xfrm>
          <a:off x="2227119" y="1519224"/>
          <a:ext cx="428336" cy="5010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AR" sz="2100" kern="1200"/>
        </a:p>
      </dsp:txBody>
      <dsp:txXfrm>
        <a:off x="2227119" y="1619438"/>
        <a:ext cx="299835" cy="300644"/>
      </dsp:txXfrm>
    </dsp:sp>
    <dsp:sp modelId="{EA342E45-A3B8-4D11-A20C-45A864FDA6A7}">
      <dsp:nvSpPr>
        <dsp:cNvPr id="0" name=""/>
        <dsp:cNvSpPr/>
      </dsp:nvSpPr>
      <dsp:spPr>
        <a:xfrm>
          <a:off x="2833255" y="1163624"/>
          <a:ext cx="2020453" cy="121227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2600" kern="1200" dirty="0"/>
            <a:t>Análisis y Diseño</a:t>
          </a:r>
        </a:p>
      </dsp:txBody>
      <dsp:txXfrm>
        <a:off x="2868761" y="1199130"/>
        <a:ext cx="1949441" cy="1141260"/>
      </dsp:txXfrm>
    </dsp:sp>
    <dsp:sp modelId="{0DF4D7F8-031E-47C2-AC45-04A6B9BEB640}">
      <dsp:nvSpPr>
        <dsp:cNvPr id="0" name=""/>
        <dsp:cNvSpPr/>
      </dsp:nvSpPr>
      <dsp:spPr>
        <a:xfrm>
          <a:off x="5055754" y="1519224"/>
          <a:ext cx="428336" cy="5010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AR" sz="2100" kern="1200"/>
        </a:p>
      </dsp:txBody>
      <dsp:txXfrm>
        <a:off x="5055754" y="1619438"/>
        <a:ext cx="299835" cy="300644"/>
      </dsp:txXfrm>
    </dsp:sp>
    <dsp:sp modelId="{7B197100-8A56-4862-91B7-EC8F29D687F9}">
      <dsp:nvSpPr>
        <dsp:cNvPr id="0" name=""/>
        <dsp:cNvSpPr/>
      </dsp:nvSpPr>
      <dsp:spPr>
        <a:xfrm>
          <a:off x="5661890" y="1163624"/>
          <a:ext cx="2020453" cy="1212272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2600" kern="1200" dirty="0"/>
            <a:t>Ejecución</a:t>
          </a:r>
        </a:p>
      </dsp:txBody>
      <dsp:txXfrm>
        <a:off x="5697396" y="1199130"/>
        <a:ext cx="1949441" cy="1141260"/>
      </dsp:txXfrm>
    </dsp:sp>
    <dsp:sp modelId="{5F96B0E1-8393-4445-8D0E-C0F8C5564D61}">
      <dsp:nvSpPr>
        <dsp:cNvPr id="0" name=""/>
        <dsp:cNvSpPr/>
      </dsp:nvSpPr>
      <dsp:spPr>
        <a:xfrm>
          <a:off x="7884389" y="1519224"/>
          <a:ext cx="428336" cy="5010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AR" sz="2100" kern="1200"/>
        </a:p>
      </dsp:txBody>
      <dsp:txXfrm>
        <a:off x="7884389" y="1619438"/>
        <a:ext cx="299835" cy="300644"/>
      </dsp:txXfrm>
    </dsp:sp>
    <dsp:sp modelId="{F371A9B8-C4CE-49B9-9B48-AB4DB8C21453}">
      <dsp:nvSpPr>
        <dsp:cNvPr id="0" name=""/>
        <dsp:cNvSpPr/>
      </dsp:nvSpPr>
      <dsp:spPr>
        <a:xfrm>
          <a:off x="8490525" y="1163624"/>
          <a:ext cx="2020453" cy="1212272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2600" kern="1200" dirty="0"/>
            <a:t>Evaluación y Reportes</a:t>
          </a:r>
        </a:p>
      </dsp:txBody>
      <dsp:txXfrm>
        <a:off x="8526031" y="1199130"/>
        <a:ext cx="1949441" cy="114126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C5C7307-98E0-487B-BA9F-D1614F0EB6B3}">
      <dsp:nvSpPr>
        <dsp:cNvPr id="0" name=""/>
        <dsp:cNvSpPr/>
      </dsp:nvSpPr>
      <dsp:spPr>
        <a:xfrm>
          <a:off x="1411747" y="1960921"/>
          <a:ext cx="1374753" cy="1180355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shade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5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15240" rIns="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200" kern="1200" dirty="0"/>
            <a:t>Desarrollar Software</a:t>
          </a:r>
        </a:p>
      </dsp:txBody>
      <dsp:txXfrm>
        <a:off x="1624673" y="2143738"/>
        <a:ext cx="948901" cy="814721"/>
      </dsp:txXfrm>
    </dsp:sp>
    <dsp:sp modelId="{29FAD63D-4EBA-45F3-ADD4-61695030A145}">
      <dsp:nvSpPr>
        <dsp:cNvPr id="0" name=""/>
        <dsp:cNvSpPr/>
      </dsp:nvSpPr>
      <dsp:spPr>
        <a:xfrm>
          <a:off x="1444781" y="2488596"/>
          <a:ext cx="160091" cy="138255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17430B3-5B67-4788-978A-9FE1ED59A759}">
      <dsp:nvSpPr>
        <dsp:cNvPr id="0" name=""/>
        <dsp:cNvSpPr/>
      </dsp:nvSpPr>
      <dsp:spPr>
        <a:xfrm>
          <a:off x="229272" y="1308817"/>
          <a:ext cx="1374753" cy="1180355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2000" r="-32000"/>
          </a:stretch>
        </a:blipFill>
        <a:ln w="25400" cap="flat" cmpd="sng" algn="ctr">
          <a:solidFill>
            <a:schemeClr val="accent1">
              <a:shade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74B9E03-EFB4-45CB-8348-8FEC9D40B1FE}">
      <dsp:nvSpPr>
        <dsp:cNvPr id="0" name=""/>
        <dsp:cNvSpPr/>
      </dsp:nvSpPr>
      <dsp:spPr>
        <a:xfrm>
          <a:off x="1170339" y="2331907"/>
          <a:ext cx="160091" cy="138255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D814A07-FB80-46DF-BC98-D6B0A19175F1}">
      <dsp:nvSpPr>
        <dsp:cNvPr id="0" name=""/>
        <dsp:cNvSpPr/>
      </dsp:nvSpPr>
      <dsp:spPr>
        <a:xfrm>
          <a:off x="2595068" y="1304784"/>
          <a:ext cx="1374753" cy="1180355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shade val="50000"/>
            <a:hueOff val="65716"/>
            <a:satOff val="-1375"/>
            <a:lumOff val="7648"/>
            <a:alphaOff val="0"/>
          </a:schemeClr>
        </a:solidFill>
        <a:ln w="25400" cap="flat" cmpd="sng" algn="ctr">
          <a:solidFill>
            <a:schemeClr val="accent1">
              <a:shade val="50000"/>
              <a:hueOff val="65716"/>
              <a:satOff val="-1375"/>
              <a:lumOff val="7648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15240" rIns="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200" kern="1200"/>
            <a:t>Personas en el desarrollo de Software</a:t>
          </a:r>
        </a:p>
      </dsp:txBody>
      <dsp:txXfrm>
        <a:off x="2807994" y="1487601"/>
        <a:ext cx="948901" cy="814721"/>
      </dsp:txXfrm>
    </dsp:sp>
    <dsp:sp modelId="{E0222B9A-8E53-4B8F-B595-60BABC2E44B0}">
      <dsp:nvSpPr>
        <dsp:cNvPr id="0" name=""/>
        <dsp:cNvSpPr/>
      </dsp:nvSpPr>
      <dsp:spPr>
        <a:xfrm>
          <a:off x="3541216" y="2326146"/>
          <a:ext cx="160091" cy="138255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DC5A784-D24D-40DE-ACDE-3AC0A868125A}">
      <dsp:nvSpPr>
        <dsp:cNvPr id="0" name=""/>
        <dsp:cNvSpPr/>
      </dsp:nvSpPr>
      <dsp:spPr>
        <a:xfrm>
          <a:off x="3777542" y="1958617"/>
          <a:ext cx="1374753" cy="1180355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="" xmlns:a1611="http://schemas.microsoft.com/office/drawing/2016/11/main" r:id="rId12"/>
              </a:ext>
            </a:extLst>
          </a:blip>
          <a:srcRect/>
          <a:stretch>
            <a:fillRect l="-2000" r="-2000"/>
          </a:stretch>
        </a:blipFill>
        <a:ln w="25400" cap="flat" cmpd="sng" algn="ctr">
          <a:solidFill>
            <a:schemeClr val="accent1">
              <a:shade val="50000"/>
              <a:hueOff val="65716"/>
              <a:satOff val="-1375"/>
              <a:lumOff val="764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2949F96-27C0-48E9-B77F-A82733CFEE8D}">
      <dsp:nvSpPr>
        <dsp:cNvPr id="0" name=""/>
        <dsp:cNvSpPr/>
      </dsp:nvSpPr>
      <dsp:spPr>
        <a:xfrm>
          <a:off x="3810577" y="2483987"/>
          <a:ext cx="160091" cy="138255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37703E-056D-41DB-9503-3A659A91E003}">
      <dsp:nvSpPr>
        <dsp:cNvPr id="0" name=""/>
        <dsp:cNvSpPr/>
      </dsp:nvSpPr>
      <dsp:spPr>
        <a:xfrm>
          <a:off x="1400804" y="656136"/>
          <a:ext cx="1396639" cy="1180355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shade val="50000"/>
            <a:hueOff val="131431"/>
            <a:satOff val="-2749"/>
            <a:lumOff val="15296"/>
            <a:alphaOff val="0"/>
          </a:schemeClr>
        </a:solidFill>
        <a:ln w="25400" cap="flat" cmpd="sng" algn="ctr">
          <a:solidFill>
            <a:schemeClr val="accent1">
              <a:shade val="50000"/>
              <a:hueOff val="131431"/>
              <a:satOff val="-2749"/>
              <a:lumOff val="15296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15240" rIns="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200" kern="1200"/>
            <a:t>Recolectar Requeri-mientos</a:t>
          </a:r>
        </a:p>
      </dsp:txBody>
      <dsp:txXfrm>
        <a:off x="1615554" y="837629"/>
        <a:ext cx="967140" cy="817369"/>
      </dsp:txXfrm>
    </dsp:sp>
    <dsp:sp modelId="{F0B83FB4-96DC-477D-A15A-3223612DA34F}">
      <dsp:nvSpPr>
        <dsp:cNvPr id="0" name=""/>
        <dsp:cNvSpPr/>
      </dsp:nvSpPr>
      <dsp:spPr>
        <a:xfrm>
          <a:off x="2347731" y="672266"/>
          <a:ext cx="160091" cy="138255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2C690B0-4485-45C7-8D05-1BECDC57F297}">
      <dsp:nvSpPr>
        <dsp:cNvPr id="0" name=""/>
        <dsp:cNvSpPr/>
      </dsp:nvSpPr>
      <dsp:spPr>
        <a:xfrm>
          <a:off x="2595068" y="0"/>
          <a:ext cx="1374753" cy="1180355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2000" r="-12000"/>
          </a:stretch>
        </a:blipFill>
        <a:ln w="25400" cap="flat" cmpd="sng" algn="ctr">
          <a:solidFill>
            <a:schemeClr val="accent1">
              <a:shade val="50000"/>
              <a:hueOff val="131431"/>
              <a:satOff val="-2749"/>
              <a:lumOff val="1529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1E38FA1-B850-4EC1-80C4-FA228683C8BE}">
      <dsp:nvSpPr>
        <dsp:cNvPr id="0" name=""/>
        <dsp:cNvSpPr/>
      </dsp:nvSpPr>
      <dsp:spPr>
        <a:xfrm>
          <a:off x="2634032" y="523066"/>
          <a:ext cx="160091" cy="138255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A5099FA-A7DE-4909-87F2-56CE46DC5331}">
      <dsp:nvSpPr>
        <dsp:cNvPr id="0" name=""/>
        <dsp:cNvSpPr/>
      </dsp:nvSpPr>
      <dsp:spPr>
        <a:xfrm>
          <a:off x="3777542" y="653832"/>
          <a:ext cx="1374753" cy="1180355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shade val="50000"/>
            <a:hueOff val="197147"/>
            <a:satOff val="-4124"/>
            <a:lumOff val="22943"/>
            <a:alphaOff val="0"/>
          </a:schemeClr>
        </a:solidFill>
        <a:ln w="25400" cap="flat" cmpd="sng" algn="ctr">
          <a:solidFill>
            <a:schemeClr val="accent1">
              <a:shade val="50000"/>
              <a:hueOff val="197147"/>
              <a:satOff val="-4124"/>
              <a:lumOff val="22943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15240" rIns="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200" kern="1200"/>
            <a:t>Estimar</a:t>
          </a:r>
        </a:p>
      </dsp:txBody>
      <dsp:txXfrm>
        <a:off x="3990468" y="836649"/>
        <a:ext cx="948901" cy="814721"/>
      </dsp:txXfrm>
    </dsp:sp>
    <dsp:sp modelId="{1ECF6D60-805D-4BCC-A552-275BCA47D7C7}">
      <dsp:nvSpPr>
        <dsp:cNvPr id="0" name=""/>
        <dsp:cNvSpPr/>
      </dsp:nvSpPr>
      <dsp:spPr>
        <a:xfrm>
          <a:off x="4966792" y="1176322"/>
          <a:ext cx="160091" cy="138255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6D3D84B-6C56-420C-99D3-01B3C856BF30}">
      <dsp:nvSpPr>
        <dsp:cNvPr id="0" name=""/>
        <dsp:cNvSpPr/>
      </dsp:nvSpPr>
      <dsp:spPr>
        <a:xfrm>
          <a:off x="4960016" y="1317458"/>
          <a:ext cx="1374753" cy="1180355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1000" r="-21000"/>
          </a:stretch>
        </a:blipFill>
        <a:ln w="25400" cap="flat" cmpd="sng" algn="ctr">
          <a:solidFill>
            <a:schemeClr val="accent1">
              <a:shade val="50000"/>
              <a:hueOff val="197147"/>
              <a:satOff val="-4124"/>
              <a:lumOff val="2294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10B883A-7940-43F6-80E4-300B329B1EE4}">
      <dsp:nvSpPr>
        <dsp:cNvPr id="0" name=""/>
        <dsp:cNvSpPr/>
      </dsp:nvSpPr>
      <dsp:spPr>
        <a:xfrm>
          <a:off x="5227682" y="1338196"/>
          <a:ext cx="160091" cy="138255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882CA9C-9BDB-4BF6-B440-AAF3140186FC}">
      <dsp:nvSpPr>
        <dsp:cNvPr id="0" name=""/>
        <dsp:cNvSpPr/>
      </dsp:nvSpPr>
      <dsp:spPr>
        <a:xfrm>
          <a:off x="4960016" y="12673"/>
          <a:ext cx="1374753" cy="1180355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shade val="50000"/>
            <a:hueOff val="262863"/>
            <a:satOff val="-5498"/>
            <a:lumOff val="30591"/>
            <a:alphaOff val="0"/>
          </a:schemeClr>
        </a:solidFill>
        <a:ln w="25400" cap="flat" cmpd="sng" algn="ctr">
          <a:solidFill>
            <a:schemeClr val="accent1">
              <a:shade val="50000"/>
              <a:hueOff val="262863"/>
              <a:satOff val="-5498"/>
              <a:lumOff val="30591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15240" rIns="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200" kern="1200"/>
            <a:t>Planificar</a:t>
          </a:r>
        </a:p>
      </dsp:txBody>
      <dsp:txXfrm>
        <a:off x="5172942" y="195490"/>
        <a:ext cx="948901" cy="814721"/>
      </dsp:txXfrm>
    </dsp:sp>
    <dsp:sp modelId="{2F051260-E96D-4A06-A8C3-41A723DC3FCC}">
      <dsp:nvSpPr>
        <dsp:cNvPr id="0" name=""/>
        <dsp:cNvSpPr/>
      </dsp:nvSpPr>
      <dsp:spPr>
        <a:xfrm>
          <a:off x="6149267" y="541500"/>
          <a:ext cx="160091" cy="138255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B38B353-19B4-48FF-8200-06AC44759761}">
      <dsp:nvSpPr>
        <dsp:cNvPr id="0" name=""/>
        <dsp:cNvSpPr/>
      </dsp:nvSpPr>
      <dsp:spPr>
        <a:xfrm>
          <a:off x="6143337" y="671114"/>
          <a:ext cx="1374753" cy="1180355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2000" r="-12000"/>
          </a:stretch>
        </a:blipFill>
        <a:ln w="25400" cap="flat" cmpd="sng" algn="ctr">
          <a:solidFill>
            <a:schemeClr val="accent1">
              <a:shade val="50000"/>
              <a:hueOff val="262863"/>
              <a:satOff val="-5498"/>
              <a:lumOff val="3059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EF1AF0E-FFCD-4776-B920-8B2276146C13}">
      <dsp:nvSpPr>
        <dsp:cNvPr id="0" name=""/>
        <dsp:cNvSpPr/>
      </dsp:nvSpPr>
      <dsp:spPr>
        <a:xfrm>
          <a:off x="6416933" y="697037"/>
          <a:ext cx="160091" cy="138255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BA15FAB-BCB9-4596-AF02-6DD8FB479D6E}">
      <dsp:nvSpPr>
        <dsp:cNvPr id="0" name=""/>
        <dsp:cNvSpPr/>
      </dsp:nvSpPr>
      <dsp:spPr>
        <a:xfrm>
          <a:off x="6143337" y="1973595"/>
          <a:ext cx="1374753" cy="1180355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shade val="50000"/>
            <a:hueOff val="328579"/>
            <a:satOff val="-6873"/>
            <a:lumOff val="38239"/>
            <a:alphaOff val="0"/>
          </a:schemeClr>
        </a:solidFill>
        <a:ln w="25400" cap="flat" cmpd="sng" algn="ctr">
          <a:solidFill>
            <a:schemeClr val="accent1">
              <a:shade val="50000"/>
              <a:hueOff val="328579"/>
              <a:satOff val="-6873"/>
              <a:lumOff val="38239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15240" rIns="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200" kern="1200"/>
            <a:t>Diseñar</a:t>
          </a:r>
        </a:p>
      </dsp:txBody>
      <dsp:txXfrm>
        <a:off x="6356263" y="2156412"/>
        <a:ext cx="948901" cy="814721"/>
      </dsp:txXfrm>
    </dsp:sp>
    <dsp:sp modelId="{9EDC0EDF-0029-4DEF-9F18-87D11D0DAC10}">
      <dsp:nvSpPr>
        <dsp:cNvPr id="0" name=""/>
        <dsp:cNvSpPr/>
      </dsp:nvSpPr>
      <dsp:spPr>
        <a:xfrm>
          <a:off x="6415238" y="3007630"/>
          <a:ext cx="160091" cy="138255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34F90E3-D7C3-4466-A47B-3C862FE7FD30}">
      <dsp:nvSpPr>
        <dsp:cNvPr id="0" name=""/>
        <dsp:cNvSpPr/>
      </dsp:nvSpPr>
      <dsp:spPr>
        <a:xfrm>
          <a:off x="4960016" y="2619939"/>
          <a:ext cx="1374753" cy="1180355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000" r="-5000"/>
          </a:stretch>
        </a:blipFill>
        <a:ln w="25400" cap="flat" cmpd="sng" algn="ctr">
          <a:solidFill>
            <a:schemeClr val="accent1">
              <a:shade val="50000"/>
              <a:hueOff val="328579"/>
              <a:satOff val="-6873"/>
              <a:lumOff val="3823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3EBA6C8-1175-4805-9F72-BF02270950F4}">
      <dsp:nvSpPr>
        <dsp:cNvPr id="0" name=""/>
        <dsp:cNvSpPr/>
      </dsp:nvSpPr>
      <dsp:spPr>
        <a:xfrm>
          <a:off x="6160278" y="3137820"/>
          <a:ext cx="160091" cy="138255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2B65D3A-D95E-4200-A630-3149C6AD188E}">
      <dsp:nvSpPr>
        <dsp:cNvPr id="0" name=""/>
        <dsp:cNvSpPr/>
      </dsp:nvSpPr>
      <dsp:spPr>
        <a:xfrm>
          <a:off x="2594221" y="2612450"/>
          <a:ext cx="1374753" cy="1180355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shade val="50000"/>
            <a:hueOff val="328579"/>
            <a:satOff val="-6873"/>
            <a:lumOff val="38239"/>
            <a:alphaOff val="0"/>
          </a:schemeClr>
        </a:solidFill>
        <a:ln w="25400" cap="flat" cmpd="sng" algn="ctr">
          <a:solidFill>
            <a:schemeClr val="accent1">
              <a:shade val="50000"/>
              <a:hueOff val="328579"/>
              <a:satOff val="-6873"/>
              <a:lumOff val="38239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15240" rIns="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200" kern="1200"/>
            <a:t>Programar</a:t>
          </a:r>
        </a:p>
      </dsp:txBody>
      <dsp:txXfrm>
        <a:off x="2807147" y="2795267"/>
        <a:ext cx="948901" cy="814721"/>
      </dsp:txXfrm>
    </dsp:sp>
    <dsp:sp modelId="{DDE158DC-47BF-434F-96CB-A65FC4E36900}">
      <dsp:nvSpPr>
        <dsp:cNvPr id="0" name=""/>
        <dsp:cNvSpPr/>
      </dsp:nvSpPr>
      <dsp:spPr>
        <a:xfrm>
          <a:off x="2633185" y="3135516"/>
          <a:ext cx="160091" cy="138255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BF44691-A527-4CC1-A5F0-1AAEAFCB22EF}">
      <dsp:nvSpPr>
        <dsp:cNvPr id="0" name=""/>
        <dsp:cNvSpPr/>
      </dsp:nvSpPr>
      <dsp:spPr>
        <a:xfrm>
          <a:off x="1410900" y="3268587"/>
          <a:ext cx="1374753" cy="1180355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3000" r="-13000"/>
          </a:stretch>
        </a:blipFill>
        <a:ln w="25400" cap="flat" cmpd="sng" algn="ctr">
          <a:solidFill>
            <a:schemeClr val="accent1">
              <a:shade val="50000"/>
              <a:hueOff val="328579"/>
              <a:satOff val="-6873"/>
              <a:lumOff val="3823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197A56C-C2EA-415D-B8F3-536D9873AC02}">
      <dsp:nvSpPr>
        <dsp:cNvPr id="0" name=""/>
        <dsp:cNvSpPr/>
      </dsp:nvSpPr>
      <dsp:spPr>
        <a:xfrm>
          <a:off x="2346884" y="3285292"/>
          <a:ext cx="160091" cy="138255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10BB3A9-0684-4B89-810A-FEB6593697A7}">
      <dsp:nvSpPr>
        <dsp:cNvPr id="0" name=""/>
        <dsp:cNvSpPr/>
      </dsp:nvSpPr>
      <dsp:spPr>
        <a:xfrm>
          <a:off x="7319882" y="2634916"/>
          <a:ext cx="1374753" cy="1180355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shade val="50000"/>
            <a:hueOff val="262863"/>
            <a:satOff val="-5498"/>
            <a:lumOff val="30591"/>
            <a:alphaOff val="0"/>
          </a:schemeClr>
        </a:solidFill>
        <a:ln w="25400" cap="flat" cmpd="sng" algn="ctr">
          <a:solidFill>
            <a:schemeClr val="accent1">
              <a:shade val="50000"/>
              <a:hueOff val="262863"/>
              <a:satOff val="-5498"/>
              <a:lumOff val="30591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15240" rIns="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200" kern="1200"/>
            <a:t>Revisar Técnica-mente</a:t>
          </a:r>
        </a:p>
      </dsp:txBody>
      <dsp:txXfrm>
        <a:off x="7532808" y="2817733"/>
        <a:ext cx="948901" cy="814721"/>
      </dsp:txXfrm>
    </dsp:sp>
    <dsp:sp modelId="{351C2DF2-2663-4AEF-90C8-6CD88FFC237F}">
      <dsp:nvSpPr>
        <dsp:cNvPr id="0" name=""/>
        <dsp:cNvSpPr/>
      </dsp:nvSpPr>
      <dsp:spPr>
        <a:xfrm>
          <a:off x="7592630" y="3668951"/>
          <a:ext cx="160091" cy="138255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7B2AB00-B731-4DB3-89B6-198D2BE9CC61}">
      <dsp:nvSpPr>
        <dsp:cNvPr id="0" name=""/>
        <dsp:cNvSpPr/>
      </dsp:nvSpPr>
      <dsp:spPr>
        <a:xfrm>
          <a:off x="6137408" y="3281260"/>
          <a:ext cx="1374753" cy="1180355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  <a:ln w="25400" cap="flat" cmpd="sng" algn="ctr">
          <a:solidFill>
            <a:schemeClr val="accent1">
              <a:shade val="50000"/>
              <a:hueOff val="262863"/>
              <a:satOff val="-5498"/>
              <a:lumOff val="3059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1A07044-85D0-42C8-BE08-4A18097691CB}">
      <dsp:nvSpPr>
        <dsp:cNvPr id="0" name=""/>
        <dsp:cNvSpPr/>
      </dsp:nvSpPr>
      <dsp:spPr>
        <a:xfrm>
          <a:off x="7337670" y="3799142"/>
          <a:ext cx="160091" cy="138255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64DAA5E-A9F1-484E-A29F-8F33ECECF6DF}">
      <dsp:nvSpPr>
        <dsp:cNvPr id="0" name=""/>
        <dsp:cNvSpPr/>
      </dsp:nvSpPr>
      <dsp:spPr>
        <a:xfrm>
          <a:off x="7324964" y="25346"/>
          <a:ext cx="1374753" cy="1180355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shade val="50000"/>
            <a:hueOff val="197147"/>
            <a:satOff val="-4124"/>
            <a:lumOff val="22943"/>
            <a:alphaOff val="0"/>
          </a:schemeClr>
        </a:solidFill>
        <a:ln w="25400" cap="flat" cmpd="sng" algn="ctr">
          <a:solidFill>
            <a:schemeClr val="accent1">
              <a:shade val="50000"/>
              <a:hueOff val="197147"/>
              <a:satOff val="-4124"/>
              <a:lumOff val="22943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15240" rIns="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200" kern="1200"/>
            <a:t>Probar</a:t>
          </a:r>
        </a:p>
      </dsp:txBody>
      <dsp:txXfrm>
        <a:off x="7537890" y="208163"/>
        <a:ext cx="948901" cy="814721"/>
      </dsp:txXfrm>
    </dsp:sp>
    <dsp:sp modelId="{27491A4B-37F6-411F-88E4-28D6201AFFA3}">
      <dsp:nvSpPr>
        <dsp:cNvPr id="0" name=""/>
        <dsp:cNvSpPr/>
      </dsp:nvSpPr>
      <dsp:spPr>
        <a:xfrm>
          <a:off x="8276195" y="1063414"/>
          <a:ext cx="160091" cy="138255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A4F907E-3CB8-4850-9072-ED47A0F7888B}">
      <dsp:nvSpPr>
        <dsp:cNvPr id="0" name=""/>
        <dsp:cNvSpPr/>
      </dsp:nvSpPr>
      <dsp:spPr>
        <a:xfrm>
          <a:off x="7324964" y="1328403"/>
          <a:ext cx="1374753" cy="1180355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9000" r="-9000"/>
          </a:stretch>
        </a:blipFill>
        <a:ln w="25400" cap="flat" cmpd="sng" algn="ctr">
          <a:solidFill>
            <a:schemeClr val="accent1">
              <a:shade val="50000"/>
              <a:hueOff val="197147"/>
              <a:satOff val="-4124"/>
              <a:lumOff val="2294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2F77F43-B5EB-4160-9B46-6F279442D601}">
      <dsp:nvSpPr>
        <dsp:cNvPr id="0" name=""/>
        <dsp:cNvSpPr/>
      </dsp:nvSpPr>
      <dsp:spPr>
        <a:xfrm>
          <a:off x="8276195" y="1335316"/>
          <a:ext cx="160091" cy="138255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DFEAF15-65A2-4D55-BEDD-2413B7074CB5}">
      <dsp:nvSpPr>
        <dsp:cNvPr id="0" name=""/>
        <dsp:cNvSpPr/>
      </dsp:nvSpPr>
      <dsp:spPr>
        <a:xfrm>
          <a:off x="3772460" y="3273771"/>
          <a:ext cx="1374753" cy="1180355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shade val="50000"/>
            <a:hueOff val="131431"/>
            <a:satOff val="-2749"/>
            <a:lumOff val="15296"/>
            <a:alphaOff val="0"/>
          </a:schemeClr>
        </a:solidFill>
        <a:ln w="25400" cap="flat" cmpd="sng" algn="ctr">
          <a:solidFill>
            <a:schemeClr val="accent1">
              <a:shade val="50000"/>
              <a:hueOff val="131431"/>
              <a:satOff val="-2749"/>
              <a:lumOff val="15296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15240" rIns="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200" kern="1200"/>
            <a:t>Controlar Configura-ción</a:t>
          </a:r>
        </a:p>
      </dsp:txBody>
      <dsp:txXfrm>
        <a:off x="3985386" y="3456588"/>
        <a:ext cx="948901" cy="814721"/>
      </dsp:txXfrm>
    </dsp:sp>
    <dsp:sp modelId="{C50FC2A0-45BD-43A1-92D5-462C2FC42DC3}">
      <dsp:nvSpPr>
        <dsp:cNvPr id="0" name=""/>
        <dsp:cNvSpPr/>
      </dsp:nvSpPr>
      <dsp:spPr>
        <a:xfrm>
          <a:off x="4044361" y="4307806"/>
          <a:ext cx="160091" cy="138255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B12997E-F51E-4C8B-BA30-AEF34B611B41}">
      <dsp:nvSpPr>
        <dsp:cNvPr id="0" name=""/>
        <dsp:cNvSpPr/>
      </dsp:nvSpPr>
      <dsp:spPr>
        <a:xfrm>
          <a:off x="2589138" y="3920115"/>
          <a:ext cx="1374753" cy="1180355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6000" r="-26000"/>
          </a:stretch>
        </a:blipFill>
        <a:ln w="25400" cap="flat" cmpd="sng" algn="ctr">
          <a:solidFill>
            <a:schemeClr val="accent1">
              <a:shade val="50000"/>
              <a:hueOff val="131431"/>
              <a:satOff val="-2749"/>
              <a:lumOff val="1529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940421A-0C17-40FF-A65B-CA34378BA3D1}">
      <dsp:nvSpPr>
        <dsp:cNvPr id="0" name=""/>
        <dsp:cNvSpPr/>
      </dsp:nvSpPr>
      <dsp:spPr>
        <a:xfrm>
          <a:off x="3789401" y="4437997"/>
          <a:ext cx="160091" cy="138255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C6C542-ADBA-4215-ADD2-5F9BDA89A82A}">
      <dsp:nvSpPr>
        <dsp:cNvPr id="0" name=""/>
        <dsp:cNvSpPr/>
      </dsp:nvSpPr>
      <dsp:spPr>
        <a:xfrm>
          <a:off x="6134020" y="4580284"/>
          <a:ext cx="1374753" cy="1180355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shade val="50000"/>
            <a:hueOff val="65716"/>
            <a:satOff val="-1375"/>
            <a:lumOff val="7648"/>
            <a:alphaOff val="0"/>
          </a:schemeClr>
        </a:solidFill>
        <a:ln w="25400" cap="flat" cmpd="sng" algn="ctr">
          <a:solidFill>
            <a:schemeClr val="accent1">
              <a:shade val="50000"/>
              <a:hueOff val="65716"/>
              <a:satOff val="-1375"/>
              <a:lumOff val="7648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15240" rIns="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200" kern="1200"/>
            <a:t>Monitorear y Controlar</a:t>
          </a:r>
        </a:p>
      </dsp:txBody>
      <dsp:txXfrm>
        <a:off x="6346946" y="4763101"/>
        <a:ext cx="948901" cy="814721"/>
      </dsp:txXfrm>
    </dsp:sp>
    <dsp:sp modelId="{580D587E-4D75-4FD4-B40C-3F6E29935E70}">
      <dsp:nvSpPr>
        <dsp:cNvPr id="0" name=""/>
        <dsp:cNvSpPr/>
      </dsp:nvSpPr>
      <dsp:spPr>
        <a:xfrm>
          <a:off x="6167054" y="5105655"/>
          <a:ext cx="160091" cy="138255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827C24B-A611-46E1-B2A6-0C7B91F64037}">
      <dsp:nvSpPr>
        <dsp:cNvPr id="0" name=""/>
        <dsp:cNvSpPr/>
      </dsp:nvSpPr>
      <dsp:spPr>
        <a:xfrm>
          <a:off x="4951546" y="3926452"/>
          <a:ext cx="1374753" cy="1180355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" r="-3000"/>
          </a:stretch>
        </a:blipFill>
        <a:ln w="25400" cap="flat" cmpd="sng" algn="ctr">
          <a:solidFill>
            <a:schemeClr val="accent1">
              <a:shade val="50000"/>
              <a:hueOff val="65716"/>
              <a:satOff val="-1375"/>
              <a:lumOff val="764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B738FE4-D8A1-4653-8D38-09A4FD9DC646}">
      <dsp:nvSpPr>
        <dsp:cNvPr id="0" name=""/>
        <dsp:cNvSpPr/>
      </dsp:nvSpPr>
      <dsp:spPr>
        <a:xfrm>
          <a:off x="5897694" y="4947813"/>
          <a:ext cx="160091" cy="138255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39AA40-61C6-43E1-AC30-C8CD6450F7D8}">
      <dsp:nvSpPr>
        <dsp:cNvPr id="0" name=""/>
        <dsp:cNvSpPr/>
      </dsp:nvSpPr>
      <dsp:spPr>
        <a:xfrm>
          <a:off x="1076432" y="2461476"/>
          <a:ext cx="167017" cy="228622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83508" y="0"/>
              </a:lnTo>
              <a:lnTo>
                <a:pt x="83508" y="2286225"/>
              </a:lnTo>
              <a:lnTo>
                <a:pt x="167017" y="2286225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AR" sz="1800" kern="1200"/>
        </a:p>
      </dsp:txBody>
      <dsp:txXfrm>
        <a:off x="1102633" y="3547281"/>
        <a:ext cx="114615" cy="114615"/>
      </dsp:txXfrm>
    </dsp:sp>
    <dsp:sp modelId="{EE19EAFE-8095-48DB-A002-5FE3C50F1068}">
      <dsp:nvSpPr>
        <dsp:cNvPr id="0" name=""/>
        <dsp:cNvSpPr/>
      </dsp:nvSpPr>
      <dsp:spPr>
        <a:xfrm>
          <a:off x="1076432" y="2461476"/>
          <a:ext cx="167017" cy="183918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83508" y="0"/>
              </a:lnTo>
              <a:lnTo>
                <a:pt x="83508" y="1839185"/>
              </a:lnTo>
              <a:lnTo>
                <a:pt x="167017" y="1839185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AR" sz="1800" kern="1200"/>
        </a:p>
      </dsp:txBody>
      <dsp:txXfrm>
        <a:off x="1113772" y="3334900"/>
        <a:ext cx="92337" cy="92337"/>
      </dsp:txXfrm>
    </dsp:sp>
    <dsp:sp modelId="{3E54EED4-5FEB-4DA2-BC9A-49503689A402}">
      <dsp:nvSpPr>
        <dsp:cNvPr id="0" name=""/>
        <dsp:cNvSpPr/>
      </dsp:nvSpPr>
      <dsp:spPr>
        <a:xfrm>
          <a:off x="1076432" y="2461476"/>
          <a:ext cx="167017" cy="135968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83508" y="0"/>
              </a:lnTo>
              <a:lnTo>
                <a:pt x="83508" y="1359688"/>
              </a:lnTo>
              <a:lnTo>
                <a:pt x="167017" y="1359688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AR" sz="1800" kern="1200"/>
        </a:p>
      </dsp:txBody>
      <dsp:txXfrm>
        <a:off x="1125693" y="3107073"/>
        <a:ext cx="68495" cy="68495"/>
      </dsp:txXfrm>
    </dsp:sp>
    <dsp:sp modelId="{BC080041-5675-4F5B-861E-A0A3FD9BF32E}">
      <dsp:nvSpPr>
        <dsp:cNvPr id="0" name=""/>
        <dsp:cNvSpPr/>
      </dsp:nvSpPr>
      <dsp:spPr>
        <a:xfrm>
          <a:off x="1076432" y="2461476"/>
          <a:ext cx="167017" cy="90621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83508" y="0"/>
              </a:lnTo>
              <a:lnTo>
                <a:pt x="83508" y="906214"/>
              </a:lnTo>
              <a:lnTo>
                <a:pt x="167017" y="906214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AR" sz="1800" kern="1200"/>
        </a:p>
      </dsp:txBody>
      <dsp:txXfrm>
        <a:off x="1136904" y="2891546"/>
        <a:ext cx="46073" cy="46073"/>
      </dsp:txXfrm>
    </dsp:sp>
    <dsp:sp modelId="{B288DCA9-A3B0-462B-B35E-5432FA65C0C8}">
      <dsp:nvSpPr>
        <dsp:cNvPr id="0" name=""/>
        <dsp:cNvSpPr/>
      </dsp:nvSpPr>
      <dsp:spPr>
        <a:xfrm>
          <a:off x="1076432" y="2461476"/>
          <a:ext cx="167017" cy="51598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83508" y="0"/>
              </a:lnTo>
              <a:lnTo>
                <a:pt x="83508" y="515989"/>
              </a:lnTo>
              <a:lnTo>
                <a:pt x="167017" y="515989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AR" sz="1800" kern="1200"/>
        </a:p>
      </dsp:txBody>
      <dsp:txXfrm>
        <a:off x="1146382" y="2705912"/>
        <a:ext cx="27117" cy="27117"/>
      </dsp:txXfrm>
    </dsp:sp>
    <dsp:sp modelId="{16E22AE9-5719-4140-9696-F9A70A716435}">
      <dsp:nvSpPr>
        <dsp:cNvPr id="0" name=""/>
        <dsp:cNvSpPr/>
      </dsp:nvSpPr>
      <dsp:spPr>
        <a:xfrm>
          <a:off x="1076432" y="2461476"/>
          <a:ext cx="167017" cy="15896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83508" y="0"/>
              </a:lnTo>
              <a:lnTo>
                <a:pt x="83508" y="158964"/>
              </a:lnTo>
              <a:lnTo>
                <a:pt x="167017" y="158964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AR" sz="1800" kern="1200"/>
        </a:p>
      </dsp:txBody>
      <dsp:txXfrm>
        <a:off x="1154176" y="2535194"/>
        <a:ext cx="11528" cy="11528"/>
      </dsp:txXfrm>
    </dsp:sp>
    <dsp:sp modelId="{5A5827B2-43D2-42CD-9ADB-B1E1069986C5}">
      <dsp:nvSpPr>
        <dsp:cNvPr id="0" name=""/>
        <dsp:cNvSpPr/>
      </dsp:nvSpPr>
      <dsp:spPr>
        <a:xfrm>
          <a:off x="1076432" y="2243892"/>
          <a:ext cx="167017" cy="217584"/>
        </a:xfrm>
        <a:custGeom>
          <a:avLst/>
          <a:gdLst/>
          <a:ahLst/>
          <a:cxnLst/>
          <a:rect l="0" t="0" r="0" b="0"/>
          <a:pathLst>
            <a:path>
              <a:moveTo>
                <a:pt x="0" y="217584"/>
              </a:moveTo>
              <a:lnTo>
                <a:pt x="83508" y="217584"/>
              </a:lnTo>
              <a:lnTo>
                <a:pt x="83508" y="0"/>
              </a:lnTo>
              <a:lnTo>
                <a:pt x="167017" y="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AR" sz="1800" kern="1200"/>
        </a:p>
      </dsp:txBody>
      <dsp:txXfrm>
        <a:off x="1153083" y="2345827"/>
        <a:ext cx="13714" cy="13714"/>
      </dsp:txXfrm>
    </dsp:sp>
    <dsp:sp modelId="{3FDAFA00-A48A-4022-85C7-F6DC5BB99897}">
      <dsp:nvSpPr>
        <dsp:cNvPr id="0" name=""/>
        <dsp:cNvSpPr/>
      </dsp:nvSpPr>
      <dsp:spPr>
        <a:xfrm>
          <a:off x="1076432" y="1856760"/>
          <a:ext cx="167017" cy="604715"/>
        </a:xfrm>
        <a:custGeom>
          <a:avLst/>
          <a:gdLst/>
          <a:ahLst/>
          <a:cxnLst/>
          <a:rect l="0" t="0" r="0" b="0"/>
          <a:pathLst>
            <a:path>
              <a:moveTo>
                <a:pt x="0" y="604715"/>
              </a:moveTo>
              <a:lnTo>
                <a:pt x="83508" y="604715"/>
              </a:lnTo>
              <a:lnTo>
                <a:pt x="83508" y="0"/>
              </a:lnTo>
              <a:lnTo>
                <a:pt x="167017" y="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AR" sz="1800" kern="1200"/>
        </a:p>
      </dsp:txBody>
      <dsp:txXfrm>
        <a:off x="1144257" y="2143434"/>
        <a:ext cx="31367" cy="31367"/>
      </dsp:txXfrm>
    </dsp:sp>
    <dsp:sp modelId="{303371E6-DFFA-49F2-932F-6B149E475133}">
      <dsp:nvSpPr>
        <dsp:cNvPr id="0" name=""/>
        <dsp:cNvSpPr/>
      </dsp:nvSpPr>
      <dsp:spPr>
        <a:xfrm>
          <a:off x="1076432" y="1472396"/>
          <a:ext cx="167017" cy="989079"/>
        </a:xfrm>
        <a:custGeom>
          <a:avLst/>
          <a:gdLst/>
          <a:ahLst/>
          <a:cxnLst/>
          <a:rect l="0" t="0" r="0" b="0"/>
          <a:pathLst>
            <a:path>
              <a:moveTo>
                <a:pt x="0" y="989079"/>
              </a:moveTo>
              <a:lnTo>
                <a:pt x="83508" y="989079"/>
              </a:lnTo>
              <a:lnTo>
                <a:pt x="83508" y="0"/>
              </a:lnTo>
              <a:lnTo>
                <a:pt x="167017" y="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AR" sz="1800" kern="1200"/>
        </a:p>
      </dsp:txBody>
      <dsp:txXfrm>
        <a:off x="1134864" y="1941859"/>
        <a:ext cx="50154" cy="50154"/>
      </dsp:txXfrm>
    </dsp:sp>
    <dsp:sp modelId="{0AB231F8-B49D-4F62-9640-C4BC24772050}">
      <dsp:nvSpPr>
        <dsp:cNvPr id="0" name=""/>
        <dsp:cNvSpPr/>
      </dsp:nvSpPr>
      <dsp:spPr>
        <a:xfrm>
          <a:off x="1076432" y="1097604"/>
          <a:ext cx="167017" cy="1363871"/>
        </a:xfrm>
        <a:custGeom>
          <a:avLst/>
          <a:gdLst/>
          <a:ahLst/>
          <a:cxnLst/>
          <a:rect l="0" t="0" r="0" b="0"/>
          <a:pathLst>
            <a:path>
              <a:moveTo>
                <a:pt x="0" y="1363871"/>
              </a:moveTo>
              <a:lnTo>
                <a:pt x="83508" y="1363871"/>
              </a:lnTo>
              <a:lnTo>
                <a:pt x="83508" y="0"/>
              </a:lnTo>
              <a:lnTo>
                <a:pt x="167017" y="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AR" sz="1800" kern="1200"/>
        </a:p>
      </dsp:txBody>
      <dsp:txXfrm>
        <a:off x="1125589" y="1745189"/>
        <a:ext cx="68703" cy="68703"/>
      </dsp:txXfrm>
    </dsp:sp>
    <dsp:sp modelId="{80899A21-9CA2-4EC0-97EC-1ED454941CDC}">
      <dsp:nvSpPr>
        <dsp:cNvPr id="0" name=""/>
        <dsp:cNvSpPr/>
      </dsp:nvSpPr>
      <dsp:spPr>
        <a:xfrm>
          <a:off x="1076432" y="703751"/>
          <a:ext cx="167017" cy="1757724"/>
        </a:xfrm>
        <a:custGeom>
          <a:avLst/>
          <a:gdLst/>
          <a:ahLst/>
          <a:cxnLst/>
          <a:rect l="0" t="0" r="0" b="0"/>
          <a:pathLst>
            <a:path>
              <a:moveTo>
                <a:pt x="0" y="1757724"/>
              </a:moveTo>
              <a:lnTo>
                <a:pt x="83508" y="1757724"/>
              </a:lnTo>
              <a:lnTo>
                <a:pt x="83508" y="0"/>
              </a:lnTo>
              <a:lnTo>
                <a:pt x="167017" y="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AR" sz="1800" kern="1200"/>
        </a:p>
      </dsp:txBody>
      <dsp:txXfrm>
        <a:off x="1115800" y="1538473"/>
        <a:ext cx="88282" cy="88282"/>
      </dsp:txXfrm>
    </dsp:sp>
    <dsp:sp modelId="{150BFAEC-2AD2-4108-B345-246CA6AF8CA4}">
      <dsp:nvSpPr>
        <dsp:cNvPr id="0" name=""/>
        <dsp:cNvSpPr/>
      </dsp:nvSpPr>
      <dsp:spPr>
        <a:xfrm>
          <a:off x="1076432" y="233609"/>
          <a:ext cx="167017" cy="2227867"/>
        </a:xfrm>
        <a:custGeom>
          <a:avLst/>
          <a:gdLst/>
          <a:ahLst/>
          <a:cxnLst/>
          <a:rect l="0" t="0" r="0" b="0"/>
          <a:pathLst>
            <a:path>
              <a:moveTo>
                <a:pt x="0" y="2227867"/>
              </a:moveTo>
              <a:lnTo>
                <a:pt x="83508" y="2227867"/>
              </a:lnTo>
              <a:lnTo>
                <a:pt x="83508" y="0"/>
              </a:lnTo>
              <a:lnTo>
                <a:pt x="167017" y="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AR" sz="1800" kern="1200"/>
        </a:p>
      </dsp:txBody>
      <dsp:txXfrm>
        <a:off x="1104088" y="1291689"/>
        <a:ext cx="111705" cy="111705"/>
      </dsp:txXfrm>
    </dsp:sp>
    <dsp:sp modelId="{DAAA810E-7841-45FC-869F-06157FC4D997}">
      <dsp:nvSpPr>
        <dsp:cNvPr id="0" name=""/>
        <dsp:cNvSpPr/>
      </dsp:nvSpPr>
      <dsp:spPr>
        <a:xfrm rot="16200000">
          <a:off x="-51027" y="2283904"/>
          <a:ext cx="1899775" cy="3551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3200" kern="1200" dirty="0"/>
            <a:t>Principios</a:t>
          </a:r>
          <a:endParaRPr lang="es-AR" sz="1800" kern="1200" dirty="0"/>
        </a:p>
      </dsp:txBody>
      <dsp:txXfrm>
        <a:off x="-51027" y="2283904"/>
        <a:ext cx="1899775" cy="355144"/>
      </dsp:txXfrm>
    </dsp:sp>
    <dsp:sp modelId="{8F631E45-D4B6-4891-B2C2-8938A816432E}">
      <dsp:nvSpPr>
        <dsp:cNvPr id="0" name=""/>
        <dsp:cNvSpPr/>
      </dsp:nvSpPr>
      <dsp:spPr>
        <a:xfrm>
          <a:off x="1243450" y="3695"/>
          <a:ext cx="6690320" cy="45982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1800" kern="1200" dirty="0"/>
            <a:t>Satisfacer al Cliente con entregas frecuentes y tempranas</a:t>
          </a:r>
        </a:p>
      </dsp:txBody>
      <dsp:txXfrm>
        <a:off x="1243450" y="3695"/>
        <a:ext cx="6690320" cy="459826"/>
      </dsp:txXfrm>
    </dsp:sp>
    <dsp:sp modelId="{DCD253DF-C748-402E-8296-DEA18BE4912F}">
      <dsp:nvSpPr>
        <dsp:cNvPr id="0" name=""/>
        <dsp:cNvSpPr/>
      </dsp:nvSpPr>
      <dsp:spPr>
        <a:xfrm>
          <a:off x="1243450" y="527172"/>
          <a:ext cx="6653851" cy="35315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1800" kern="1200" dirty="0"/>
            <a:t>Cambios de Requerimientos son bienvenidos</a:t>
          </a:r>
        </a:p>
      </dsp:txBody>
      <dsp:txXfrm>
        <a:off x="1243450" y="527172"/>
        <a:ext cx="6653851" cy="353158"/>
      </dsp:txXfrm>
    </dsp:sp>
    <dsp:sp modelId="{6CDA3415-6CA4-4429-866C-DDEC9746B1DD}">
      <dsp:nvSpPr>
        <dsp:cNvPr id="0" name=""/>
        <dsp:cNvSpPr/>
      </dsp:nvSpPr>
      <dsp:spPr>
        <a:xfrm>
          <a:off x="1243450" y="943981"/>
          <a:ext cx="6656665" cy="30724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1800" kern="1200" dirty="0" err="1"/>
            <a:t>Releases</a:t>
          </a:r>
          <a:r>
            <a:rPr lang="es-AR" sz="1800" kern="1200" dirty="0"/>
            <a:t> frecuentes (de 2 a 4 semanas)</a:t>
          </a:r>
        </a:p>
      </dsp:txBody>
      <dsp:txXfrm>
        <a:off x="1243450" y="943981"/>
        <a:ext cx="6656665" cy="307246"/>
      </dsp:txXfrm>
    </dsp:sp>
    <dsp:sp modelId="{3C940EB7-D0A4-49A0-95C0-E7A60ADDCD55}">
      <dsp:nvSpPr>
        <dsp:cNvPr id="0" name=""/>
        <dsp:cNvSpPr/>
      </dsp:nvSpPr>
      <dsp:spPr>
        <a:xfrm>
          <a:off x="1243450" y="1314878"/>
          <a:ext cx="6632139" cy="31503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1800" kern="1200" dirty="0"/>
            <a:t>Técnicos y no técnicos juntos</a:t>
          </a:r>
        </a:p>
      </dsp:txBody>
      <dsp:txXfrm>
        <a:off x="1243450" y="1314878"/>
        <a:ext cx="6632139" cy="315037"/>
      </dsp:txXfrm>
    </dsp:sp>
    <dsp:sp modelId="{01380E04-1240-47F1-807E-8F76F68A4C97}">
      <dsp:nvSpPr>
        <dsp:cNvPr id="0" name=""/>
        <dsp:cNvSpPr/>
      </dsp:nvSpPr>
      <dsp:spPr>
        <a:xfrm>
          <a:off x="1243450" y="1693565"/>
          <a:ext cx="6624147" cy="32639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1800" kern="1200" dirty="0"/>
            <a:t>Individuos motivados</a:t>
          </a:r>
        </a:p>
      </dsp:txBody>
      <dsp:txXfrm>
        <a:off x="1243450" y="1693565"/>
        <a:ext cx="6624147" cy="326390"/>
      </dsp:txXfrm>
    </dsp:sp>
    <dsp:sp modelId="{E3314B92-3AD5-4911-9B56-489CBE8A5707}">
      <dsp:nvSpPr>
        <dsp:cNvPr id="0" name=""/>
        <dsp:cNvSpPr/>
      </dsp:nvSpPr>
      <dsp:spPr>
        <a:xfrm>
          <a:off x="1243450" y="2083606"/>
          <a:ext cx="6589215" cy="32057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1800" kern="1200" dirty="0"/>
            <a:t>Medio comunicación: cara a cara</a:t>
          </a:r>
        </a:p>
      </dsp:txBody>
      <dsp:txXfrm>
        <a:off x="1243450" y="2083606"/>
        <a:ext cx="6589215" cy="320572"/>
      </dsp:txXfrm>
    </dsp:sp>
    <dsp:sp modelId="{30A7AACF-1EB1-4E50-9D16-3F34F48795E1}">
      <dsp:nvSpPr>
        <dsp:cNvPr id="0" name=""/>
        <dsp:cNvSpPr/>
      </dsp:nvSpPr>
      <dsp:spPr>
        <a:xfrm>
          <a:off x="1243450" y="2467828"/>
          <a:ext cx="6561950" cy="30522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1800" kern="1200" dirty="0"/>
            <a:t>Métrica de progreso: software funcionando</a:t>
          </a:r>
        </a:p>
      </dsp:txBody>
      <dsp:txXfrm>
        <a:off x="1243450" y="2467828"/>
        <a:ext cx="6561950" cy="305225"/>
      </dsp:txXfrm>
    </dsp:sp>
    <dsp:sp modelId="{EFCFC2D9-C17F-4968-9B97-F50E5FC858F3}">
      <dsp:nvSpPr>
        <dsp:cNvPr id="0" name=""/>
        <dsp:cNvSpPr/>
      </dsp:nvSpPr>
      <dsp:spPr>
        <a:xfrm>
          <a:off x="1243450" y="2836704"/>
          <a:ext cx="6658586" cy="28152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1800" kern="1200" dirty="0"/>
            <a:t>Ritmo de desarrollo sostenible</a:t>
          </a:r>
        </a:p>
      </dsp:txBody>
      <dsp:txXfrm>
        <a:off x="1243450" y="2836704"/>
        <a:ext cx="6658586" cy="281524"/>
      </dsp:txXfrm>
    </dsp:sp>
    <dsp:sp modelId="{448AEBA5-C4CA-44F5-B6BB-4072FE3B781C}">
      <dsp:nvSpPr>
        <dsp:cNvPr id="0" name=""/>
        <dsp:cNvSpPr/>
      </dsp:nvSpPr>
      <dsp:spPr>
        <a:xfrm>
          <a:off x="1243450" y="3181878"/>
          <a:ext cx="6604614" cy="37162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1800" kern="1200" dirty="0"/>
            <a:t>Atención continua a la excelencia técnica</a:t>
          </a:r>
        </a:p>
      </dsp:txBody>
      <dsp:txXfrm>
        <a:off x="1243450" y="3181878"/>
        <a:ext cx="6604614" cy="371625"/>
      </dsp:txXfrm>
    </dsp:sp>
    <dsp:sp modelId="{4832A921-2209-4E81-B50B-7ACC16FC6901}">
      <dsp:nvSpPr>
        <dsp:cNvPr id="0" name=""/>
        <dsp:cNvSpPr/>
      </dsp:nvSpPr>
      <dsp:spPr>
        <a:xfrm>
          <a:off x="1243450" y="3617153"/>
          <a:ext cx="6656457" cy="40802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1800" kern="1200" dirty="0"/>
            <a:t>Simplicidad: Maximización del trabajo no hecho</a:t>
          </a:r>
        </a:p>
      </dsp:txBody>
      <dsp:txXfrm>
        <a:off x="1243450" y="3617153"/>
        <a:ext cx="6656457" cy="408022"/>
      </dsp:txXfrm>
    </dsp:sp>
    <dsp:sp modelId="{57822F42-F0EC-43F7-9F47-157534BF71D2}">
      <dsp:nvSpPr>
        <dsp:cNvPr id="0" name=""/>
        <dsp:cNvSpPr/>
      </dsp:nvSpPr>
      <dsp:spPr>
        <a:xfrm>
          <a:off x="1243450" y="4088826"/>
          <a:ext cx="6650302" cy="42367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1800" kern="1200" dirty="0"/>
            <a:t>Arquitecturas, diseños y requerimientos emergentes</a:t>
          </a:r>
          <a:endParaRPr lang="es-AR" sz="1800" kern="1200" dirty="0"/>
        </a:p>
      </dsp:txBody>
      <dsp:txXfrm>
        <a:off x="1243450" y="4088826"/>
        <a:ext cx="6650302" cy="423670"/>
      </dsp:txXfrm>
    </dsp:sp>
    <dsp:sp modelId="{29F854A8-09B4-4BD7-9604-8EA759ED9AE0}">
      <dsp:nvSpPr>
        <dsp:cNvPr id="0" name=""/>
        <dsp:cNvSpPr/>
      </dsp:nvSpPr>
      <dsp:spPr>
        <a:xfrm>
          <a:off x="1243450" y="4576147"/>
          <a:ext cx="6647855" cy="34310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1800" kern="1200" dirty="0"/>
            <a:t>A intervalos regulares el equipo evalúa su desempeño</a:t>
          </a:r>
        </a:p>
      </dsp:txBody>
      <dsp:txXfrm>
        <a:off x="1243450" y="4576147"/>
        <a:ext cx="6647855" cy="34310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A29809-ABFB-467B-9806-7E32EFBD76C3}">
      <dsp:nvSpPr>
        <dsp:cNvPr id="0" name=""/>
        <dsp:cNvSpPr/>
      </dsp:nvSpPr>
      <dsp:spPr>
        <a:xfrm>
          <a:off x="0" y="328771"/>
          <a:ext cx="7776864" cy="378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1844F9E-F842-48C5-84AF-BDEF7FDB1752}">
      <dsp:nvSpPr>
        <dsp:cNvPr id="0" name=""/>
        <dsp:cNvSpPr/>
      </dsp:nvSpPr>
      <dsp:spPr>
        <a:xfrm>
          <a:off x="388843" y="107371"/>
          <a:ext cx="5443804" cy="4428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5763" tIns="0" rIns="205763" bIns="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1800" b="1" kern="1200"/>
            <a:t>Atención y escucha</a:t>
          </a:r>
        </a:p>
      </dsp:txBody>
      <dsp:txXfrm>
        <a:off x="410459" y="128987"/>
        <a:ext cx="5400572" cy="399568"/>
      </dsp:txXfrm>
    </dsp:sp>
    <dsp:sp modelId="{01533D7D-EDE8-4CAC-ACF8-943FB1E5DE69}">
      <dsp:nvSpPr>
        <dsp:cNvPr id="0" name=""/>
        <dsp:cNvSpPr/>
      </dsp:nvSpPr>
      <dsp:spPr>
        <a:xfrm>
          <a:off x="0" y="1009172"/>
          <a:ext cx="7776864" cy="378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-744128"/>
              <a:satOff val="4483"/>
              <a:lumOff val="35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5AAC0EE-6829-4630-996E-139DD2761EE5}">
      <dsp:nvSpPr>
        <dsp:cNvPr id="0" name=""/>
        <dsp:cNvSpPr/>
      </dsp:nvSpPr>
      <dsp:spPr>
        <a:xfrm>
          <a:off x="388843" y="787771"/>
          <a:ext cx="5443804" cy="442800"/>
        </a:xfrm>
        <a:prstGeom prst="roundRect">
          <a:avLst/>
        </a:prstGeom>
        <a:solidFill>
          <a:schemeClr val="accent4">
            <a:hueOff val="-744128"/>
            <a:satOff val="4483"/>
            <a:lumOff val="35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5763" tIns="0" rIns="205763" bIns="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1800" b="1" kern="1200"/>
            <a:t>Respeto</a:t>
          </a:r>
        </a:p>
      </dsp:txBody>
      <dsp:txXfrm>
        <a:off x="410459" y="809387"/>
        <a:ext cx="5400572" cy="399568"/>
      </dsp:txXfrm>
    </dsp:sp>
    <dsp:sp modelId="{B471F85E-77CF-4217-9B62-1A9008811897}">
      <dsp:nvSpPr>
        <dsp:cNvPr id="0" name=""/>
        <dsp:cNvSpPr/>
      </dsp:nvSpPr>
      <dsp:spPr>
        <a:xfrm>
          <a:off x="0" y="1689572"/>
          <a:ext cx="7776864" cy="378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-1488257"/>
              <a:satOff val="8966"/>
              <a:lumOff val="71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A0A970D-2831-4CF3-A732-B2FA68DAD909}">
      <dsp:nvSpPr>
        <dsp:cNvPr id="0" name=""/>
        <dsp:cNvSpPr/>
      </dsp:nvSpPr>
      <dsp:spPr>
        <a:xfrm>
          <a:off x="388843" y="1468172"/>
          <a:ext cx="5443804" cy="442800"/>
        </a:xfrm>
        <a:prstGeom prst="roundRect">
          <a:avLst/>
        </a:prstGeom>
        <a:solidFill>
          <a:schemeClr val="accent4">
            <a:hueOff val="-1488257"/>
            <a:satOff val="8966"/>
            <a:lumOff val="71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5763" tIns="0" rIns="205763" bIns="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1800" b="1" kern="1200"/>
            <a:t>Concreción o especificación</a:t>
          </a:r>
        </a:p>
      </dsp:txBody>
      <dsp:txXfrm>
        <a:off x="410459" y="1489788"/>
        <a:ext cx="5400572" cy="399568"/>
      </dsp:txXfrm>
    </dsp:sp>
    <dsp:sp modelId="{2DFA6F11-C988-40C2-A1FF-E4227366B8A2}">
      <dsp:nvSpPr>
        <dsp:cNvPr id="0" name=""/>
        <dsp:cNvSpPr/>
      </dsp:nvSpPr>
      <dsp:spPr>
        <a:xfrm>
          <a:off x="0" y="2369972"/>
          <a:ext cx="7776864" cy="378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-2232385"/>
              <a:satOff val="13449"/>
              <a:lumOff val="107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6A17068-C94D-43FE-BD77-2F85C18C56E5}">
      <dsp:nvSpPr>
        <dsp:cNvPr id="0" name=""/>
        <dsp:cNvSpPr/>
      </dsp:nvSpPr>
      <dsp:spPr>
        <a:xfrm>
          <a:off x="388843" y="2148572"/>
          <a:ext cx="5443804" cy="442800"/>
        </a:xfrm>
        <a:prstGeom prst="roundRect">
          <a:avLst/>
        </a:prstGeom>
        <a:solidFill>
          <a:schemeClr val="accent4">
            <a:hueOff val="-2232385"/>
            <a:satOff val="13449"/>
            <a:lumOff val="107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5763" tIns="0" rIns="205763" bIns="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1800" b="1" kern="1200" dirty="0"/>
            <a:t>Empatía</a:t>
          </a:r>
        </a:p>
      </dsp:txBody>
      <dsp:txXfrm>
        <a:off x="410459" y="2170188"/>
        <a:ext cx="5400572" cy="399568"/>
      </dsp:txXfrm>
    </dsp:sp>
    <dsp:sp modelId="{2F0C00C0-B406-429D-82CC-0BBA33037537}">
      <dsp:nvSpPr>
        <dsp:cNvPr id="0" name=""/>
        <dsp:cNvSpPr/>
      </dsp:nvSpPr>
      <dsp:spPr>
        <a:xfrm>
          <a:off x="0" y="3050372"/>
          <a:ext cx="7776864" cy="378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-2976513"/>
              <a:satOff val="17933"/>
              <a:lumOff val="143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416692B-CAB3-4D7E-8246-7E9B28882078}">
      <dsp:nvSpPr>
        <dsp:cNvPr id="0" name=""/>
        <dsp:cNvSpPr/>
      </dsp:nvSpPr>
      <dsp:spPr>
        <a:xfrm>
          <a:off x="388843" y="2828972"/>
          <a:ext cx="5443804" cy="442800"/>
        </a:xfrm>
        <a:prstGeom prst="roundRect">
          <a:avLst/>
        </a:prstGeom>
        <a:solidFill>
          <a:schemeClr val="accent4">
            <a:hueOff val="-2976513"/>
            <a:satOff val="17933"/>
            <a:lumOff val="143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5763" tIns="0" rIns="205763" bIns="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1800" b="1" kern="1200"/>
            <a:t>Inmediatez o proximidad</a:t>
          </a:r>
          <a:endParaRPr lang="es-AR" sz="1800" kern="1200"/>
        </a:p>
      </dsp:txBody>
      <dsp:txXfrm>
        <a:off x="410459" y="2850588"/>
        <a:ext cx="5400572" cy="399568"/>
      </dsp:txXfrm>
    </dsp:sp>
    <dsp:sp modelId="{698F177D-9689-49C6-A84D-F6043A10132B}">
      <dsp:nvSpPr>
        <dsp:cNvPr id="0" name=""/>
        <dsp:cNvSpPr/>
      </dsp:nvSpPr>
      <dsp:spPr>
        <a:xfrm>
          <a:off x="0" y="3730772"/>
          <a:ext cx="7776864" cy="378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-3720641"/>
              <a:satOff val="22416"/>
              <a:lumOff val="179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B0C4991-A52A-4D52-8601-448B4A2C5D95}">
      <dsp:nvSpPr>
        <dsp:cNvPr id="0" name=""/>
        <dsp:cNvSpPr/>
      </dsp:nvSpPr>
      <dsp:spPr>
        <a:xfrm>
          <a:off x="388843" y="3509372"/>
          <a:ext cx="5443804" cy="442800"/>
        </a:xfrm>
        <a:prstGeom prst="roundRect">
          <a:avLst/>
        </a:prstGeom>
        <a:solidFill>
          <a:schemeClr val="accent4">
            <a:hueOff val="-3720641"/>
            <a:satOff val="22416"/>
            <a:lumOff val="179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5763" tIns="0" rIns="205763" bIns="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1800" b="1" kern="1200"/>
            <a:t>Genuinidad y Autorevelación</a:t>
          </a:r>
        </a:p>
      </dsp:txBody>
      <dsp:txXfrm>
        <a:off x="410459" y="3530988"/>
        <a:ext cx="5400572" cy="399568"/>
      </dsp:txXfrm>
    </dsp:sp>
    <dsp:sp modelId="{4164D5FE-3110-4E3D-B2A0-C31481C59FAC}">
      <dsp:nvSpPr>
        <dsp:cNvPr id="0" name=""/>
        <dsp:cNvSpPr/>
      </dsp:nvSpPr>
      <dsp:spPr>
        <a:xfrm>
          <a:off x="0" y="4411172"/>
          <a:ext cx="7776864" cy="378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-4464770"/>
              <a:satOff val="26899"/>
              <a:lumOff val="215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693114C-8205-47DA-B792-3EEA1880B8E0}">
      <dsp:nvSpPr>
        <dsp:cNvPr id="0" name=""/>
        <dsp:cNvSpPr/>
      </dsp:nvSpPr>
      <dsp:spPr>
        <a:xfrm>
          <a:off x="388843" y="4189772"/>
          <a:ext cx="5443804" cy="442800"/>
        </a:xfrm>
        <a:prstGeom prst="roundRect">
          <a:avLst/>
        </a:prstGeom>
        <a:solidFill>
          <a:schemeClr val="accent4">
            <a:hueOff val="-4464770"/>
            <a:satOff val="26899"/>
            <a:lumOff val="215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5763" tIns="0" rIns="205763" bIns="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1800" b="1" kern="1200"/>
            <a:t>Contrastación o confrontación</a:t>
          </a:r>
          <a:endParaRPr lang="es-AR" sz="1800" kern="1200"/>
        </a:p>
      </dsp:txBody>
      <dsp:txXfrm>
        <a:off x="410459" y="4211388"/>
        <a:ext cx="5400572" cy="39956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A29809-ABFB-467B-9806-7E32EFBD76C3}">
      <dsp:nvSpPr>
        <dsp:cNvPr id="0" name=""/>
        <dsp:cNvSpPr/>
      </dsp:nvSpPr>
      <dsp:spPr>
        <a:xfrm>
          <a:off x="0" y="337380"/>
          <a:ext cx="6912768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1844F9E-F842-48C5-84AF-BDEF7FDB1752}">
      <dsp:nvSpPr>
        <dsp:cNvPr id="0" name=""/>
        <dsp:cNvSpPr/>
      </dsp:nvSpPr>
      <dsp:spPr>
        <a:xfrm>
          <a:off x="345638" y="56940"/>
          <a:ext cx="4838937" cy="56088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900" tIns="0" rIns="182900" bIns="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1800" b="1" kern="1200" dirty="0"/>
            <a:t>Comunicación</a:t>
          </a:r>
        </a:p>
      </dsp:txBody>
      <dsp:txXfrm>
        <a:off x="373018" y="84320"/>
        <a:ext cx="4784177" cy="506120"/>
      </dsp:txXfrm>
    </dsp:sp>
    <dsp:sp modelId="{01533D7D-EDE8-4CAC-ACF8-943FB1E5DE69}">
      <dsp:nvSpPr>
        <dsp:cNvPr id="0" name=""/>
        <dsp:cNvSpPr/>
      </dsp:nvSpPr>
      <dsp:spPr>
        <a:xfrm>
          <a:off x="0" y="1199220"/>
          <a:ext cx="6912768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-1116192"/>
              <a:satOff val="6725"/>
              <a:lumOff val="53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5AAC0EE-6829-4630-996E-139DD2761EE5}">
      <dsp:nvSpPr>
        <dsp:cNvPr id="0" name=""/>
        <dsp:cNvSpPr/>
      </dsp:nvSpPr>
      <dsp:spPr>
        <a:xfrm>
          <a:off x="345638" y="918780"/>
          <a:ext cx="4838937" cy="560880"/>
        </a:xfrm>
        <a:prstGeom prst="roundRect">
          <a:avLst/>
        </a:prstGeom>
        <a:solidFill>
          <a:schemeClr val="accent4">
            <a:hueOff val="-1116192"/>
            <a:satOff val="6725"/>
            <a:lumOff val="53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900" tIns="0" rIns="182900" bIns="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1800" b="1" kern="1200" dirty="0"/>
            <a:t>Trabajo en Equipo</a:t>
          </a:r>
        </a:p>
      </dsp:txBody>
      <dsp:txXfrm>
        <a:off x="373018" y="946160"/>
        <a:ext cx="4784177" cy="506120"/>
      </dsp:txXfrm>
    </dsp:sp>
    <dsp:sp modelId="{B471F85E-77CF-4217-9B62-1A9008811897}">
      <dsp:nvSpPr>
        <dsp:cNvPr id="0" name=""/>
        <dsp:cNvSpPr/>
      </dsp:nvSpPr>
      <dsp:spPr>
        <a:xfrm>
          <a:off x="0" y="2061060"/>
          <a:ext cx="6912768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-2232385"/>
              <a:satOff val="13449"/>
              <a:lumOff val="107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A0A970D-2831-4CF3-A732-B2FA68DAD909}">
      <dsp:nvSpPr>
        <dsp:cNvPr id="0" name=""/>
        <dsp:cNvSpPr/>
      </dsp:nvSpPr>
      <dsp:spPr>
        <a:xfrm>
          <a:off x="345638" y="1780620"/>
          <a:ext cx="4838937" cy="560880"/>
        </a:xfrm>
        <a:prstGeom prst="roundRect">
          <a:avLst/>
        </a:prstGeom>
        <a:solidFill>
          <a:schemeClr val="accent4">
            <a:hueOff val="-2232385"/>
            <a:satOff val="13449"/>
            <a:lumOff val="107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900" tIns="0" rIns="182900" bIns="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1800" b="1" kern="1200" dirty="0"/>
            <a:t>Liderazgo</a:t>
          </a:r>
        </a:p>
      </dsp:txBody>
      <dsp:txXfrm>
        <a:off x="373018" y="1808000"/>
        <a:ext cx="4784177" cy="506120"/>
      </dsp:txXfrm>
    </dsp:sp>
    <dsp:sp modelId="{2DFA6F11-C988-40C2-A1FF-E4227366B8A2}">
      <dsp:nvSpPr>
        <dsp:cNvPr id="0" name=""/>
        <dsp:cNvSpPr/>
      </dsp:nvSpPr>
      <dsp:spPr>
        <a:xfrm>
          <a:off x="0" y="2922900"/>
          <a:ext cx="6912768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-3348577"/>
              <a:satOff val="20174"/>
              <a:lumOff val="161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6A17068-C94D-43FE-BD77-2F85C18C56E5}">
      <dsp:nvSpPr>
        <dsp:cNvPr id="0" name=""/>
        <dsp:cNvSpPr/>
      </dsp:nvSpPr>
      <dsp:spPr>
        <a:xfrm>
          <a:off x="345638" y="2642460"/>
          <a:ext cx="4838937" cy="560880"/>
        </a:xfrm>
        <a:prstGeom prst="roundRect">
          <a:avLst/>
        </a:prstGeom>
        <a:solidFill>
          <a:schemeClr val="accent4">
            <a:hueOff val="-3348577"/>
            <a:satOff val="20174"/>
            <a:lumOff val="161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900" tIns="0" rIns="182900" bIns="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1800" b="1" kern="1200" dirty="0"/>
            <a:t>Motivación </a:t>
          </a:r>
        </a:p>
      </dsp:txBody>
      <dsp:txXfrm>
        <a:off x="373018" y="2669840"/>
        <a:ext cx="4784177" cy="506120"/>
      </dsp:txXfrm>
    </dsp:sp>
    <dsp:sp modelId="{2F0C00C0-B406-429D-82CC-0BBA33037537}">
      <dsp:nvSpPr>
        <dsp:cNvPr id="0" name=""/>
        <dsp:cNvSpPr/>
      </dsp:nvSpPr>
      <dsp:spPr>
        <a:xfrm>
          <a:off x="0" y="3784740"/>
          <a:ext cx="6912768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-4464770"/>
              <a:satOff val="26899"/>
              <a:lumOff val="215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416692B-CAB3-4D7E-8246-7E9B28882078}">
      <dsp:nvSpPr>
        <dsp:cNvPr id="0" name=""/>
        <dsp:cNvSpPr/>
      </dsp:nvSpPr>
      <dsp:spPr>
        <a:xfrm>
          <a:off x="360041" y="3548289"/>
          <a:ext cx="4838937" cy="560880"/>
        </a:xfrm>
        <a:prstGeom prst="roundRect">
          <a:avLst/>
        </a:prstGeom>
        <a:solidFill>
          <a:schemeClr val="accent4">
            <a:hueOff val="-4464770"/>
            <a:satOff val="26899"/>
            <a:lumOff val="215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900" tIns="0" rIns="182900" bIns="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1800" b="1" kern="1200" dirty="0"/>
            <a:t>Resolución de Problemas</a:t>
          </a:r>
          <a:endParaRPr lang="es-AR" sz="1800" kern="1200" dirty="0"/>
        </a:p>
      </dsp:txBody>
      <dsp:txXfrm>
        <a:off x="387421" y="3575669"/>
        <a:ext cx="4784177" cy="50612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0B0D39-A20D-4160-A998-C80A2E8F7043}">
      <dsp:nvSpPr>
        <dsp:cNvPr id="0" name=""/>
        <dsp:cNvSpPr/>
      </dsp:nvSpPr>
      <dsp:spPr>
        <a:xfrm>
          <a:off x="2635268" y="0"/>
          <a:ext cx="2635268" cy="1315864"/>
        </a:xfrm>
        <a:prstGeom prst="trapezoid">
          <a:avLst>
            <a:gd name="adj" fmla="val 100135"/>
          </a:avLst>
        </a:prstGeom>
        <a:gradFill rotWithShape="0">
          <a:gsLst>
            <a:gs pos="0">
              <a:schemeClr val="accent2">
                <a:shade val="8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shade val="8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shade val="8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2000" kern="1200" dirty="0"/>
            <a:t>Requerimientos de Negocio</a:t>
          </a:r>
        </a:p>
      </dsp:txBody>
      <dsp:txXfrm>
        <a:off x="2635268" y="0"/>
        <a:ext cx="2635268" cy="1315864"/>
      </dsp:txXfrm>
    </dsp:sp>
    <dsp:sp modelId="{AD747587-FC60-4E02-8DD7-08851743B229}">
      <dsp:nvSpPr>
        <dsp:cNvPr id="0" name=""/>
        <dsp:cNvSpPr/>
      </dsp:nvSpPr>
      <dsp:spPr>
        <a:xfrm>
          <a:off x="1317634" y="1315864"/>
          <a:ext cx="5270536" cy="1315864"/>
        </a:xfrm>
        <a:prstGeom prst="trapezoid">
          <a:avLst>
            <a:gd name="adj" fmla="val 100135"/>
          </a:avLst>
        </a:prstGeom>
        <a:gradFill rotWithShape="0">
          <a:gsLst>
            <a:gs pos="0">
              <a:schemeClr val="accent2">
                <a:shade val="80000"/>
                <a:hueOff val="-17936"/>
                <a:satOff val="-2012"/>
                <a:lumOff val="12840"/>
                <a:alphaOff val="0"/>
                <a:shade val="51000"/>
                <a:satMod val="130000"/>
              </a:schemeClr>
            </a:gs>
            <a:gs pos="80000">
              <a:schemeClr val="accent2">
                <a:shade val="80000"/>
                <a:hueOff val="-17936"/>
                <a:satOff val="-2012"/>
                <a:lumOff val="12840"/>
                <a:alphaOff val="0"/>
                <a:shade val="93000"/>
                <a:satMod val="130000"/>
              </a:schemeClr>
            </a:gs>
            <a:gs pos="100000">
              <a:schemeClr val="accent2">
                <a:shade val="80000"/>
                <a:hueOff val="-17936"/>
                <a:satOff val="-2012"/>
                <a:lumOff val="1284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2000" kern="1200" dirty="0"/>
            <a:t>Requerimientos de Usuario</a:t>
          </a:r>
        </a:p>
      </dsp:txBody>
      <dsp:txXfrm>
        <a:off x="2239978" y="1315864"/>
        <a:ext cx="3425848" cy="1315864"/>
      </dsp:txXfrm>
    </dsp:sp>
    <dsp:sp modelId="{439033C7-FA81-4710-B36A-D65E81543A6E}">
      <dsp:nvSpPr>
        <dsp:cNvPr id="0" name=""/>
        <dsp:cNvSpPr/>
      </dsp:nvSpPr>
      <dsp:spPr>
        <a:xfrm>
          <a:off x="0" y="2631728"/>
          <a:ext cx="7905805" cy="1315864"/>
        </a:xfrm>
        <a:prstGeom prst="trapezoid">
          <a:avLst>
            <a:gd name="adj" fmla="val 100135"/>
          </a:avLst>
        </a:prstGeom>
        <a:gradFill rotWithShape="0">
          <a:gsLst>
            <a:gs pos="0">
              <a:schemeClr val="accent2">
                <a:shade val="80000"/>
                <a:hueOff val="-35872"/>
                <a:satOff val="-4024"/>
                <a:lumOff val="25680"/>
                <a:alphaOff val="0"/>
                <a:shade val="51000"/>
                <a:satMod val="130000"/>
              </a:schemeClr>
            </a:gs>
            <a:gs pos="80000">
              <a:schemeClr val="accent2">
                <a:shade val="80000"/>
                <a:hueOff val="-35872"/>
                <a:satOff val="-4024"/>
                <a:lumOff val="25680"/>
                <a:alphaOff val="0"/>
                <a:shade val="93000"/>
                <a:satMod val="130000"/>
              </a:schemeClr>
            </a:gs>
            <a:gs pos="100000">
              <a:schemeClr val="accent2">
                <a:shade val="80000"/>
                <a:hueOff val="-35872"/>
                <a:satOff val="-4024"/>
                <a:lumOff val="2568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2000" kern="1200" dirty="0"/>
            <a:t>Requerimientos de Software</a:t>
          </a:r>
        </a:p>
      </dsp:txBody>
      <dsp:txXfrm>
        <a:off x="1383515" y="2631728"/>
        <a:ext cx="5138773" cy="1315864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4A38F9-04CC-4B26-9793-1D8E6FDC6756}">
      <dsp:nvSpPr>
        <dsp:cNvPr id="0" name=""/>
        <dsp:cNvSpPr/>
      </dsp:nvSpPr>
      <dsp:spPr>
        <a:xfrm>
          <a:off x="1872826" y="317757"/>
          <a:ext cx="4368800" cy="1517226"/>
        </a:xfrm>
        <a:prstGeom prst="ellipse">
          <a:avLst/>
        </a:prstGeom>
        <a:solidFill>
          <a:schemeClr val="accent4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z="-152400" prstMaterial="matte"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8CCDD8A-5EEB-49A7-AC2A-206C6A4351D7}">
      <dsp:nvSpPr>
        <dsp:cNvPr id="0" name=""/>
        <dsp:cNvSpPr/>
      </dsp:nvSpPr>
      <dsp:spPr>
        <a:xfrm>
          <a:off x="3640666" y="4032930"/>
          <a:ext cx="846666" cy="541866"/>
        </a:xfrm>
        <a:prstGeom prst="downArrow">
          <a:avLst/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z="12700" extrusionH="1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5A7F272-9766-4BA1-B1C5-60E7833998BA}">
      <dsp:nvSpPr>
        <dsp:cNvPr id="0" name=""/>
        <dsp:cNvSpPr/>
      </dsp:nvSpPr>
      <dsp:spPr>
        <a:xfrm>
          <a:off x="2031999" y="4466424"/>
          <a:ext cx="4064000" cy="1016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4480" tIns="284480" rIns="284480" bIns="28448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4000" kern="1200" dirty="0"/>
            <a:t>Historia</a:t>
          </a:r>
          <a:endParaRPr lang="es-AR" sz="4400" kern="1200" dirty="0"/>
        </a:p>
      </dsp:txBody>
      <dsp:txXfrm>
        <a:off x="2031999" y="4466424"/>
        <a:ext cx="4064000" cy="1016000"/>
      </dsp:txXfrm>
    </dsp:sp>
    <dsp:sp modelId="{185E7FD4-AEEE-4E59-AABB-41897C252757}">
      <dsp:nvSpPr>
        <dsp:cNvPr id="0" name=""/>
        <dsp:cNvSpPr/>
      </dsp:nvSpPr>
      <dsp:spPr>
        <a:xfrm>
          <a:off x="3192644" y="1752968"/>
          <a:ext cx="2061057" cy="1922388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1800" kern="1200" dirty="0"/>
            <a:t>Confirmación</a:t>
          </a:r>
          <a:endParaRPr lang="es-AR" sz="2400" kern="1200" dirty="0"/>
        </a:p>
      </dsp:txBody>
      <dsp:txXfrm>
        <a:off x="3494479" y="2034495"/>
        <a:ext cx="1457387" cy="1359334"/>
      </dsp:txXfrm>
    </dsp:sp>
    <dsp:sp modelId="{1004EC47-6045-4BDD-8D7C-C2A25BF4E7D1}">
      <dsp:nvSpPr>
        <dsp:cNvPr id="0" name=""/>
        <dsp:cNvSpPr/>
      </dsp:nvSpPr>
      <dsp:spPr>
        <a:xfrm>
          <a:off x="2000898" y="656675"/>
          <a:ext cx="2263536" cy="1828297"/>
        </a:xfrm>
        <a:prstGeom prst="ellipse">
          <a:avLst/>
        </a:prstGeom>
        <a:solidFill>
          <a:schemeClr val="accent4">
            <a:hueOff val="-2232385"/>
            <a:satOff val="13449"/>
            <a:lumOff val="1078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2000" kern="1200" dirty="0"/>
            <a:t>Conversación</a:t>
          </a:r>
        </a:p>
      </dsp:txBody>
      <dsp:txXfrm>
        <a:off x="2332385" y="924423"/>
        <a:ext cx="1600562" cy="1292801"/>
      </dsp:txXfrm>
    </dsp:sp>
    <dsp:sp modelId="{8B84AB9B-2D57-4343-9CA5-3966869F5ED2}">
      <dsp:nvSpPr>
        <dsp:cNvPr id="0" name=""/>
        <dsp:cNvSpPr/>
      </dsp:nvSpPr>
      <dsp:spPr>
        <a:xfrm>
          <a:off x="3743908" y="363644"/>
          <a:ext cx="1893250" cy="1677421"/>
        </a:xfrm>
        <a:prstGeom prst="ellipse">
          <a:avLst/>
        </a:prstGeom>
        <a:solidFill>
          <a:schemeClr val="accent4">
            <a:hueOff val="-4464770"/>
            <a:satOff val="26899"/>
            <a:lumOff val="2156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2000" kern="1200" dirty="0"/>
            <a:t>Tarjeta</a:t>
          </a:r>
        </a:p>
      </dsp:txBody>
      <dsp:txXfrm>
        <a:off x="4021168" y="609297"/>
        <a:ext cx="1338730" cy="1186115"/>
      </dsp:txXfrm>
    </dsp:sp>
    <dsp:sp modelId="{1FABD147-006E-46DE-AAE9-A0B7491576C2}">
      <dsp:nvSpPr>
        <dsp:cNvPr id="0" name=""/>
        <dsp:cNvSpPr/>
      </dsp:nvSpPr>
      <dsp:spPr>
        <a:xfrm>
          <a:off x="706234" y="-63757"/>
          <a:ext cx="6597470" cy="4183563"/>
        </a:xfrm>
        <a:prstGeom prst="funnel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prstMaterial="dkEdge">
          <a:bevelT w="127000" h="25400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B1806B-B12E-42AD-A31E-A32CF1BEAE4A}">
      <dsp:nvSpPr>
        <dsp:cNvPr id="0" name=""/>
        <dsp:cNvSpPr/>
      </dsp:nvSpPr>
      <dsp:spPr>
        <a:xfrm rot="5400000">
          <a:off x="422155" y="1933614"/>
          <a:ext cx="1257378" cy="2092250"/>
        </a:xfrm>
        <a:prstGeom prst="corner">
          <a:avLst>
            <a:gd name="adj1" fmla="val 16120"/>
            <a:gd name="adj2" fmla="val 1611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DCE688-7769-4EFF-B1A4-A1E282FE95D5}">
      <dsp:nvSpPr>
        <dsp:cNvPr id="0" name=""/>
        <dsp:cNvSpPr/>
      </dsp:nvSpPr>
      <dsp:spPr>
        <a:xfrm>
          <a:off x="212267" y="2558746"/>
          <a:ext cx="1888895" cy="16557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2000" kern="1200" dirty="0"/>
            <a:t>Reducir Riesgos</a:t>
          </a:r>
        </a:p>
      </dsp:txBody>
      <dsp:txXfrm>
        <a:off x="212267" y="2558746"/>
        <a:ext cx="1888895" cy="1655727"/>
      </dsp:txXfrm>
    </dsp:sp>
    <dsp:sp modelId="{692969E5-B0CB-4AAB-86FD-EE5AE652D5B0}">
      <dsp:nvSpPr>
        <dsp:cNvPr id="0" name=""/>
        <dsp:cNvSpPr/>
      </dsp:nvSpPr>
      <dsp:spPr>
        <a:xfrm>
          <a:off x="1744767" y="1779580"/>
          <a:ext cx="356395" cy="356395"/>
        </a:xfrm>
        <a:prstGeom prst="triangle">
          <a:avLst>
            <a:gd name="adj" fmla="val 10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0C21F56-DE45-45E4-8204-7243036FFD4A}">
      <dsp:nvSpPr>
        <dsp:cNvPr id="0" name=""/>
        <dsp:cNvSpPr/>
      </dsp:nvSpPr>
      <dsp:spPr>
        <a:xfrm rot="5400000">
          <a:off x="2734531" y="1361414"/>
          <a:ext cx="1257378" cy="2092250"/>
        </a:xfrm>
        <a:prstGeom prst="corner">
          <a:avLst>
            <a:gd name="adj1" fmla="val 16120"/>
            <a:gd name="adj2" fmla="val 1611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CE5588-B2FA-48E3-9C16-0A54B96CFD27}">
      <dsp:nvSpPr>
        <dsp:cNvPr id="0" name=""/>
        <dsp:cNvSpPr/>
      </dsp:nvSpPr>
      <dsp:spPr>
        <a:xfrm>
          <a:off x="2524644" y="1986546"/>
          <a:ext cx="1888895" cy="16557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2000" kern="1200" dirty="0"/>
            <a:t>Reducir incertidumbre</a:t>
          </a:r>
        </a:p>
      </dsp:txBody>
      <dsp:txXfrm>
        <a:off x="2524644" y="1986546"/>
        <a:ext cx="1888895" cy="1655727"/>
      </dsp:txXfrm>
    </dsp:sp>
    <dsp:sp modelId="{0876E094-6D73-4F78-A513-4B4FB9E141FC}">
      <dsp:nvSpPr>
        <dsp:cNvPr id="0" name=""/>
        <dsp:cNvSpPr/>
      </dsp:nvSpPr>
      <dsp:spPr>
        <a:xfrm>
          <a:off x="4057144" y="1207381"/>
          <a:ext cx="356395" cy="356395"/>
        </a:xfrm>
        <a:prstGeom prst="triangle">
          <a:avLst>
            <a:gd name="adj" fmla="val 10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FBBF20-F900-41E8-A7D8-0E6E8A9D43FA}">
      <dsp:nvSpPr>
        <dsp:cNvPr id="0" name=""/>
        <dsp:cNvSpPr/>
      </dsp:nvSpPr>
      <dsp:spPr>
        <a:xfrm rot="5400000">
          <a:off x="5046908" y="789214"/>
          <a:ext cx="1257378" cy="2092250"/>
        </a:xfrm>
        <a:prstGeom prst="corner">
          <a:avLst>
            <a:gd name="adj1" fmla="val 16120"/>
            <a:gd name="adj2" fmla="val 1611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FEA53C8-A6BD-4E7D-89CA-A54ACFED167C}">
      <dsp:nvSpPr>
        <dsp:cNvPr id="0" name=""/>
        <dsp:cNvSpPr/>
      </dsp:nvSpPr>
      <dsp:spPr>
        <a:xfrm>
          <a:off x="4837020" y="1414346"/>
          <a:ext cx="1888895" cy="16557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2000" kern="1200" dirty="0"/>
            <a:t>Soportar la toma de decisiones</a:t>
          </a:r>
        </a:p>
      </dsp:txBody>
      <dsp:txXfrm>
        <a:off x="4837020" y="1414346"/>
        <a:ext cx="1888895" cy="1655727"/>
      </dsp:txXfrm>
    </dsp:sp>
    <dsp:sp modelId="{C01D1330-FB91-4ECB-BC14-FB7EE14A2194}">
      <dsp:nvSpPr>
        <dsp:cNvPr id="0" name=""/>
        <dsp:cNvSpPr/>
      </dsp:nvSpPr>
      <dsp:spPr>
        <a:xfrm>
          <a:off x="6369520" y="635181"/>
          <a:ext cx="356395" cy="356395"/>
        </a:xfrm>
        <a:prstGeom prst="triangle">
          <a:avLst>
            <a:gd name="adj" fmla="val 10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B45864-057A-4748-B13F-05C276DDEEE8}">
      <dsp:nvSpPr>
        <dsp:cNvPr id="0" name=""/>
        <dsp:cNvSpPr/>
      </dsp:nvSpPr>
      <dsp:spPr>
        <a:xfrm rot="5400000">
          <a:off x="7359285" y="217015"/>
          <a:ext cx="1257378" cy="2092250"/>
        </a:xfrm>
        <a:prstGeom prst="corner">
          <a:avLst>
            <a:gd name="adj1" fmla="val 16120"/>
            <a:gd name="adj2" fmla="val 1611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E63893-BF95-4B39-AC22-447237FC0FF3}">
      <dsp:nvSpPr>
        <dsp:cNvPr id="0" name=""/>
        <dsp:cNvSpPr/>
      </dsp:nvSpPr>
      <dsp:spPr>
        <a:xfrm>
          <a:off x="7149397" y="842147"/>
          <a:ext cx="1888895" cy="16557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2000" kern="1200" dirty="0"/>
            <a:t>Generar confianza</a:t>
          </a:r>
        </a:p>
      </dsp:txBody>
      <dsp:txXfrm>
        <a:off x="7149397" y="842147"/>
        <a:ext cx="1888895" cy="1655727"/>
      </dsp:txXfrm>
    </dsp:sp>
    <dsp:sp modelId="{FB3BDC04-8D77-4A27-BDFE-2E61A85533C7}">
      <dsp:nvSpPr>
        <dsp:cNvPr id="0" name=""/>
        <dsp:cNvSpPr/>
      </dsp:nvSpPr>
      <dsp:spPr>
        <a:xfrm>
          <a:off x="8681897" y="62981"/>
          <a:ext cx="356395" cy="356395"/>
        </a:xfrm>
        <a:prstGeom prst="triangle">
          <a:avLst>
            <a:gd name="adj" fmla="val 10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2FBFB6-E6A7-4FF5-A150-D0AD8B5F6F74}">
      <dsp:nvSpPr>
        <dsp:cNvPr id="0" name=""/>
        <dsp:cNvSpPr/>
      </dsp:nvSpPr>
      <dsp:spPr>
        <a:xfrm rot="5400000">
          <a:off x="9671662" y="-355184"/>
          <a:ext cx="1257378" cy="2092250"/>
        </a:xfrm>
        <a:prstGeom prst="corner">
          <a:avLst>
            <a:gd name="adj1" fmla="val 16120"/>
            <a:gd name="adj2" fmla="val 1611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BC21C0-F037-485B-8128-C5F7C8566003}">
      <dsp:nvSpPr>
        <dsp:cNvPr id="0" name=""/>
        <dsp:cNvSpPr/>
      </dsp:nvSpPr>
      <dsp:spPr>
        <a:xfrm>
          <a:off x="9461774" y="269947"/>
          <a:ext cx="1888895" cy="16557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2000" kern="1200" dirty="0"/>
            <a:t>Transmitir información</a:t>
          </a:r>
        </a:p>
      </dsp:txBody>
      <dsp:txXfrm>
        <a:off x="9461774" y="269947"/>
        <a:ext cx="1888895" cy="1655727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0152A2-DA19-4434-9820-308FF3AFC68D}">
      <dsp:nvSpPr>
        <dsp:cNvPr id="0" name=""/>
        <dsp:cNvSpPr/>
      </dsp:nvSpPr>
      <dsp:spPr>
        <a:xfrm>
          <a:off x="1465631" y="90239"/>
          <a:ext cx="3631936" cy="363213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Symbol" panose="05050102010706020507" pitchFamily="18" charset="2"/>
            <a:buChar char=""/>
          </a:pPr>
          <a:r>
            <a:rPr lang="es-AR" sz="2400" kern="1200" dirty="0"/>
            <a:t>Trabajar como equipo.</a:t>
          </a:r>
          <a:endParaRPr lang="es-ES" sz="2400" kern="1200" dirty="0"/>
        </a:p>
      </dsp:txBody>
      <dsp:txXfrm>
        <a:off x="1997516" y="622152"/>
        <a:ext cx="2568166" cy="2568306"/>
      </dsp:txXfrm>
    </dsp:sp>
    <dsp:sp modelId="{82A95C35-078E-40F4-9327-6FF49F3F40BF}">
      <dsp:nvSpPr>
        <dsp:cNvPr id="0" name=""/>
        <dsp:cNvSpPr/>
      </dsp:nvSpPr>
      <dsp:spPr>
        <a:xfrm>
          <a:off x="3538256" y="-75571"/>
          <a:ext cx="403796" cy="40423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C4CABEE-970F-42BE-BACC-10EA8F679D27}">
      <dsp:nvSpPr>
        <dsp:cNvPr id="0" name=""/>
        <dsp:cNvSpPr/>
      </dsp:nvSpPr>
      <dsp:spPr>
        <a:xfrm>
          <a:off x="2582405" y="3452522"/>
          <a:ext cx="292789" cy="292608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C25FBD0-8E95-4499-A972-8007C9D246B6}">
      <dsp:nvSpPr>
        <dsp:cNvPr id="0" name=""/>
        <dsp:cNvSpPr/>
      </dsp:nvSpPr>
      <dsp:spPr>
        <a:xfrm>
          <a:off x="5331501" y="1564117"/>
          <a:ext cx="292789" cy="292608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3E810C2-7021-4D7E-B198-23D769E4EDE5}">
      <dsp:nvSpPr>
        <dsp:cNvPr id="0" name=""/>
        <dsp:cNvSpPr/>
      </dsp:nvSpPr>
      <dsp:spPr>
        <a:xfrm>
          <a:off x="3932367" y="3763554"/>
          <a:ext cx="403796" cy="404232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C63B74-EA11-4E1D-9BC1-037D2946AE7C}">
      <dsp:nvSpPr>
        <dsp:cNvPr id="0" name=""/>
        <dsp:cNvSpPr/>
      </dsp:nvSpPr>
      <dsp:spPr>
        <a:xfrm>
          <a:off x="2664356" y="498265"/>
          <a:ext cx="292789" cy="292608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8A8461-182A-48E0-AEEE-B6426AAD8C8F}">
      <dsp:nvSpPr>
        <dsp:cNvPr id="0" name=""/>
        <dsp:cNvSpPr/>
      </dsp:nvSpPr>
      <dsp:spPr>
        <a:xfrm>
          <a:off x="1742776" y="2173717"/>
          <a:ext cx="292789" cy="292608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B7EDB9-201B-47A0-BF5D-378EC82F7D08}">
      <dsp:nvSpPr>
        <dsp:cNvPr id="0" name=""/>
        <dsp:cNvSpPr/>
      </dsp:nvSpPr>
      <dsp:spPr>
        <a:xfrm>
          <a:off x="172308" y="689549"/>
          <a:ext cx="1792462" cy="1588201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Symbol" panose="05050102010706020507" pitchFamily="18" charset="2"/>
            <a:buChar char=""/>
          </a:pPr>
          <a:r>
            <a:rPr lang="es-AR" sz="1800" kern="1200" dirty="0"/>
            <a:t>Iteraciones cortas.</a:t>
          </a:r>
          <a:endParaRPr lang="es-ES" sz="1800" kern="1200" dirty="0"/>
        </a:p>
      </dsp:txBody>
      <dsp:txXfrm>
        <a:off x="434808" y="922136"/>
        <a:ext cx="1267462" cy="1123027"/>
      </dsp:txXfrm>
    </dsp:sp>
    <dsp:sp modelId="{7D13C12F-659F-4A3F-95E4-A7C0BD3F774B}">
      <dsp:nvSpPr>
        <dsp:cNvPr id="0" name=""/>
        <dsp:cNvSpPr/>
      </dsp:nvSpPr>
      <dsp:spPr>
        <a:xfrm>
          <a:off x="3129989" y="511270"/>
          <a:ext cx="403796" cy="404232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630F58-C6DE-4D89-9A56-2408C0B4745E}">
      <dsp:nvSpPr>
        <dsp:cNvPr id="0" name=""/>
        <dsp:cNvSpPr/>
      </dsp:nvSpPr>
      <dsp:spPr>
        <a:xfrm>
          <a:off x="469549" y="2654353"/>
          <a:ext cx="730112" cy="730436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3FEAE2-4E53-4013-8F07-68089894BF50}">
      <dsp:nvSpPr>
        <dsp:cNvPr id="0" name=""/>
        <dsp:cNvSpPr/>
      </dsp:nvSpPr>
      <dsp:spPr>
        <a:xfrm>
          <a:off x="5185898" y="-88004"/>
          <a:ext cx="2046455" cy="1753963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Symbol" panose="05050102010706020507" pitchFamily="18" charset="2"/>
            <a:buChar char=""/>
          </a:pPr>
          <a:r>
            <a:rPr lang="es-AR" sz="1800" kern="1200" dirty="0"/>
            <a:t>Entregar algo que el cliente pueda usar, en cada iteración.</a:t>
          </a:r>
          <a:endParaRPr lang="es-ES" sz="1800" kern="1200" dirty="0"/>
        </a:p>
      </dsp:txBody>
      <dsp:txXfrm>
        <a:off x="5485594" y="168858"/>
        <a:ext cx="1447063" cy="1240239"/>
      </dsp:txXfrm>
    </dsp:sp>
    <dsp:sp modelId="{E5A4DD28-5530-4FE8-96B0-0F130ECF88FE}">
      <dsp:nvSpPr>
        <dsp:cNvPr id="0" name=""/>
        <dsp:cNvSpPr/>
      </dsp:nvSpPr>
      <dsp:spPr>
        <a:xfrm>
          <a:off x="4811482" y="1070476"/>
          <a:ext cx="403796" cy="40423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F1F9B7-57C3-4E82-8E41-7873306894ED}">
      <dsp:nvSpPr>
        <dsp:cNvPr id="0" name=""/>
        <dsp:cNvSpPr/>
      </dsp:nvSpPr>
      <dsp:spPr>
        <a:xfrm>
          <a:off x="191660" y="3523507"/>
          <a:ext cx="292789" cy="292608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097F610-1BDB-4A46-BCEF-7B3D119943DF}">
      <dsp:nvSpPr>
        <dsp:cNvPr id="0" name=""/>
        <dsp:cNvSpPr/>
      </dsp:nvSpPr>
      <dsp:spPr>
        <a:xfrm>
          <a:off x="3109129" y="3106811"/>
          <a:ext cx="292789" cy="292608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72860F3-2815-457A-B8E1-730EEF4B919E}">
      <dsp:nvSpPr>
        <dsp:cNvPr id="0" name=""/>
        <dsp:cNvSpPr/>
      </dsp:nvSpPr>
      <dsp:spPr>
        <a:xfrm>
          <a:off x="5851264" y="2352084"/>
          <a:ext cx="2104427" cy="1978168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Symbol" panose="05050102010706020507" pitchFamily="18" charset="2"/>
            <a:buChar char=""/>
          </a:pPr>
          <a:r>
            <a:rPr lang="es-AR" sz="2000" kern="1200" dirty="0"/>
            <a:t>Entregamos valor de negocio, no piezas de software.</a:t>
          </a:r>
          <a:endParaRPr lang="es-ES" sz="2000" kern="1200" dirty="0"/>
        </a:p>
      </dsp:txBody>
      <dsp:txXfrm>
        <a:off x="6159450" y="2641780"/>
        <a:ext cx="1488055" cy="1398776"/>
      </dsp:txXfrm>
    </dsp:sp>
    <dsp:sp modelId="{951F9168-48B8-4503-9CD0-0861A6B2F3AF}">
      <dsp:nvSpPr>
        <dsp:cNvPr id="0" name=""/>
        <dsp:cNvSpPr/>
      </dsp:nvSpPr>
      <dsp:spPr>
        <a:xfrm>
          <a:off x="5748708" y="2551398"/>
          <a:ext cx="292789" cy="292608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743195-4EA9-422D-9F2B-F5C590FB1B59}">
      <dsp:nvSpPr>
        <dsp:cNvPr id="0" name=""/>
        <dsp:cNvSpPr/>
      </dsp:nvSpPr>
      <dsp:spPr>
        <a:xfrm>
          <a:off x="1615730" y="3702932"/>
          <a:ext cx="2098742" cy="1803739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2000" kern="1200" dirty="0"/>
            <a:t>Inspeccionar y adaptar </a:t>
          </a:r>
          <a:endParaRPr lang="es-ES" sz="2000" kern="1200" dirty="0"/>
        </a:p>
      </dsp:txBody>
      <dsp:txXfrm>
        <a:off x="1923084" y="3967083"/>
        <a:ext cx="1484034" cy="1275437"/>
      </dsp:txXfrm>
    </dsp:sp>
    <dsp:sp modelId="{B974BBC2-BE8C-422F-9CEE-D2A1B7B2B7EC}">
      <dsp:nvSpPr>
        <dsp:cNvPr id="0" name=""/>
        <dsp:cNvSpPr/>
      </dsp:nvSpPr>
      <dsp:spPr>
        <a:xfrm>
          <a:off x="3245466" y="3816657"/>
          <a:ext cx="292789" cy="292608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2">
  <dgm:title val=""/>
  <dgm:desc val=""/>
  <dgm:catLst>
    <dgm:cat type="list" pri="6000"/>
    <dgm:cat type="relationship" pri="16000"/>
    <dgm:cat type="picture" pri="29000"/>
    <dgm:cat type="pictureconvert" pri="2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/>
    </dgm:varLst>
    <dgm:choose name="Name0">
      <dgm:if name="Name1" func="var" arg="dir" op="equ" val="norm">
        <dgm:alg type="lin">
          <dgm:param type="linDir" val="fromL"/>
          <dgm:param type="nodeVertAlign" val="t"/>
        </dgm:alg>
      </dgm:if>
      <dgm:else name="Name2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refType="h"/>
      <dgm:constr type="w" for="ch" forName="sibTrans" refType="w" refFor="ch" refForName="compositeNode" op="equ" fact="0.2"/>
      <dgm:constr type="h" for="des" forName="childNode" op="equ"/>
      <dgm:constr type="w" for="des" forName="childNode" op="equ"/>
      <dgm:constr type="w" for="des" forName="parentNode" op="equ"/>
      <dgm:constr type="h" for="des" forName="image" op="equ"/>
      <dgm:constr type="w" for="des" forName="image" op="equ"/>
      <dgm:constr type="primFontSz" for="des" forName="parentNode" op="equ" val="65"/>
      <dgm:constr type="primFontSz" for="des" forName="childNode" op="equ" val="65"/>
    </dgm:constrLst>
    <dgm:ruleLst/>
    <dgm:forEach name="Name3" axis="ch" ptType="node">
      <dgm:layoutNode name="compositeNode">
        <dgm:varLst>
          <dgm:bulletEnabled val="1"/>
        </dgm:varLst>
        <dgm:alg type="composite"/>
        <dgm:presOf/>
        <dgm:choose name="Name4">
          <dgm:if name="Name5" func="var" arg="dir" op="equ" val="norm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l" for="ch" forName="image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l" for="ch" forName="childNode" refType="w" refFor="ch" refForName="image" fact="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l" for="ch" forName="parentNode"/>
              <dgm:constr type="r" for="ch" forName="parentNode" refType="l" refFor="ch" refForName="childNode"/>
              <dgm:constr type="rMarg" for="ch" forName="parentNode" refType="w" refFor="ch" refForName="image" fact="1.25"/>
            </dgm:constrLst>
          </dgm:if>
          <dgm:else name="Name6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r" for="ch" forName="image" refType="w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r" for="ch" forName="childNode" refType="w"/>
              <dgm:constr type="rOff" for="ch" forName="childNode" refType="w" refFor="ch" refForName="image" fact="-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r" for="ch" forName="parentNode" refType="w"/>
              <dgm:constr type="l" for="ch" forName="parentNode" refType="r" refFor="ch" refForName="childNode"/>
              <dgm:constr type="lOff" for="ch" forName="parentNode" refType="rOff" refFor="ch" refForName="childNode"/>
              <dgm:constr type="lMarg" for="ch" forName="parentNode" refType="w" refFor="ch" refForName="image" fact="1.25"/>
            </dgm:constrLst>
          </dgm:else>
        </dgm:choose>
        <dgm:ruleLst>
          <dgm:rule type="w" for="ch" forName="childNode" val="NaN" fact="0.4" max="NaN"/>
          <dgm:rule type="h" for="ch" forName="childNode" val="NaN" fact="0.5" max="NaN"/>
        </dgm:ruleLst>
        <dgm:layoutNode name="image" styleLbl="fgImgPlace1">
          <dgm:alg type="sp"/>
          <dgm:shape xmlns:r="http://schemas.openxmlformats.org/officeDocument/2006/relationships" type="rect" r:blip="" zOrderOff="4" blipPhldr="1">
            <dgm:adjLst/>
          </dgm:shape>
          <dgm:presOf/>
          <dgm:constrLst/>
          <dgm:ruleLst/>
        </dgm:layoutNode>
        <dgm:layoutNode name="childNode" styleLbl="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 zOrderOff="2">
            <dgm:adjLst/>
          </dgm:shape>
          <dgm:presOf axis="des" ptType="node"/>
          <dgm:constrLst/>
          <dgm:ruleLst>
            <dgm:rule type="primFontSz" val="5" fact="NaN" max="NaN"/>
          </dgm:ruleLst>
        </dgm:layoutNode>
        <dgm:layoutNode name="parentNode" styleLbl="revTx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>
                <dgm:adjLst/>
              </dgm:shape>
              <dgm:presOf axis="self"/>
              <dgm:constrLst>
                <dgm:constr type="lMarg"/>
                <dgm:constr type="bMarg"/>
                <dgm:constr type="tMarg"/>
              </dgm:constrLst>
            </dgm:if>
            <dgm:else name="Name9">
              <dgm:alg type="tx">
                <dgm:param type="autoTxRot" val="grav"/>
                <dgm:param type="parTxLTRAlign" val="l"/>
                <dgm:param type="parTxRTLAlign" val="l"/>
              </dgm:alg>
              <dgm:shape xmlns:r="http://schemas.openxmlformats.org/officeDocument/2006/relationships" rot="90" type="rect" r:blip="">
                <dgm:adjLst/>
              </dgm:shape>
              <dgm:presOf axis="self"/>
              <dgm:constrLst>
                <dgm:constr type="rMarg"/>
                <dgm:constr type="bMarg"/>
                <dgm:constr type="tMarg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funnel1">
  <dgm:title val=""/>
  <dgm:desc val=""/>
  <dgm:catLst>
    <dgm:cat type="relationship" pri="2000"/>
    <dgm:cat type="process" pri="2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4"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1">
      <dgm:if name="Name2" axis="ch" ptType="node" func="cnt" op="equ" val="2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w" for="ch" forName="item1" refType="w" fact="0.35"/>
          <dgm:constr type="h" for="ch" forName="item1" refType="w" fact="0.35"/>
          <dgm:constr type="t" for="ch" forName="item1" refType="h" fact="0.05"/>
          <dgm:constr type="l" for="ch" forName="item1" refType="w" fact="0.125"/>
          <dgm:constr type="primFontSz" for="ch" forName="item1" op="equ" val="65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if>
      <dgm:else name="Name3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primFontSz" for="ch" forName="rectangle" val="65"/>
          <dgm:constr type="w" for="ch" forName="item1" refType="w" fact="0.225"/>
          <dgm:constr type="h" for="ch" forName="item1" refType="w" fact="0.225"/>
          <dgm:constr type="t" for="ch" forName="item1" refType="h" fact="0.336"/>
          <dgm:constr type="l" for="ch" forName="item1" refType="w" fact="0.261"/>
          <dgm:constr type="primFontSz" for="ch" forName="item1" val="65"/>
          <dgm:constr type="w" for="ch" forName="item2" refType="w" fact="0.225"/>
          <dgm:constr type="h" for="ch" forName="item2" refType="w" fact="0.225"/>
          <dgm:constr type="t" for="ch" forName="item2" refType="h" fact="0.125"/>
          <dgm:constr type="l" for="ch" forName="item2" refType="w" fact="0.1"/>
          <dgm:constr type="primFontSz" for="ch" forName="item2" refType="primFontSz" refFor="ch" refForName="item1" op="equ"/>
          <dgm:constr type="w" for="ch" forName="item3" refType="w" fact="0.225"/>
          <dgm:constr type="h" for="ch" forName="item3" refType="w" fact="0.225"/>
          <dgm:constr type="t" for="ch" forName="item3" refType="h" fact="0.057"/>
          <dgm:constr type="l" for="ch" forName="item3" refType="w" fact="0.33"/>
          <dgm:constr type="primFontSz" for="ch" forName="item3" refType="primFontSz" refFor="ch" refForName="item1" op="equ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else>
    </dgm:choose>
    <dgm:ruleLst/>
    <dgm:choose name="Name4">
      <dgm:if name="Name5" axis="ch" ptType="node" func="cnt" op="gte" val="1">
        <dgm:layoutNode name="ellipse" styleLbl="tr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arrow1" styleLbl="fgShp">
          <dgm:alg type="sp"/>
          <dgm:shape xmlns:r="http://schemas.openxmlformats.org/officeDocument/2006/relationships" type="downArrow" r:blip="">
            <dgm:adjLst/>
          </dgm:shape>
          <dgm:presOf/>
          <dgm:constrLst/>
          <dgm:ruleLst/>
        </dgm:layoutNode>
        <dgm:layoutNode name="rectangle" styleLbl="revTx">
          <dgm:varLst>
            <dgm:bulletEnabled val="1"/>
          </dgm:varLst>
          <dgm:alg type="tx">
            <dgm:param type="txAnchorHorzCh" val="ctr"/>
          </dgm:alg>
          <dgm:shape xmlns:r="http://schemas.openxmlformats.org/officeDocument/2006/relationships" type="rect" r:blip="">
            <dgm:adjLst/>
          </dgm:shape>
          <dgm:choose name="Name6">
            <dgm:if name="Name7" axis="ch" ptType="node" func="cnt" op="equ" val="1">
              <dgm:presOf axis="ch desOrSelf" ptType="node node" st="1 1" cnt="1 0"/>
            </dgm:if>
            <dgm:if name="Name8" axis="ch" ptType="node" func="cnt" op="equ" val="2">
              <dgm:presOf axis="ch desOrSelf" ptType="node node" st="2 1" cnt="1 0"/>
            </dgm:if>
            <dgm:if name="Name9" axis="ch" ptType="node" func="cnt" op="equ" val="3">
              <dgm:presOf axis="ch desOrSelf" ptType="node node" st="3 1" cnt="1 0"/>
            </dgm:if>
            <dgm:else name="Name10">
              <dgm:presOf axis="ch desOrSelf" ptType="node node" st="4 1" cnt="1 0"/>
            </dgm:else>
          </dgm:choose>
          <dgm:constrLst/>
          <dgm:ruleLst>
            <dgm:rule type="primFontSz" val="5" fact="NaN" max="NaN"/>
          </dgm:ruleLst>
        </dgm:layoutNode>
        <dgm:forEach name="Name11" axis="ch" ptType="node" st="2" cnt="1">
          <dgm:layoutNode name="item1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2">
              <dgm:if name="Name13" axis="root ch" ptType="all node" func="cnt" op="equ" val="1">
                <dgm:presOf/>
              </dgm:if>
              <dgm:if name="Name14" axis="root ch" ptType="all node" func="cnt" op="equ" val="2">
                <dgm:presOf axis="root ch desOrSelf" ptType="all node node" st="1 1 1" cnt="0 1 0"/>
              </dgm:if>
              <dgm:if name="Name15" axis="root ch" ptType="all node" func="cnt" op="equ" val="3">
                <dgm:presOf axis="root ch desOrSelf" ptType="all node node" st="1 2 1" cnt="0 1 0"/>
              </dgm:if>
              <dgm:else name="Name16">
                <dgm:presOf axis="root ch desOrSelf" ptType="all node node" st="1 3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17" axis="ch" ptType="node" st="3" cnt="1">
          <dgm:layoutNode name="item2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8">
              <dgm:if name="Name19" axis="root ch" ptType="all node" func="cnt" op="equ" val="1">
                <dgm:presOf/>
              </dgm:if>
              <dgm:if name="Name20" axis="root ch" ptType="all node" func="cnt" op="equ" val="2">
                <dgm:presOf/>
              </dgm:if>
              <dgm:if name="Name21" axis="root ch" ptType="all node" func="cnt" op="equ" val="3">
                <dgm:presOf axis="root ch desOrSelf" ptType="all node node" st="1 1 1" cnt="0 1 0"/>
              </dgm:if>
              <dgm:else name="Name22">
                <dgm:presOf axis="root ch desOrSelf" ptType="all node node" st="1 2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23" axis="ch" ptType="node" st="4" cnt="1">
          <dgm:layoutNode name="item3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4">
              <dgm:if name="Name25" axis="root ch" ptType="all node" func="cnt" op="equ" val="1">
                <dgm:presOf/>
              </dgm:if>
              <dgm:if name="Name26" axis="root ch" ptType="all node" func="cnt" op="equ" val="2">
                <dgm:presOf/>
              </dgm:if>
              <dgm:if name="Name27" axis="root ch" ptType="all node" func="cnt" op="equ" val="3">
                <dgm:presOf/>
              </dgm:if>
              <dgm:else name="Name28">
                <dgm:presOf axis="root ch desOrSelf" ptType="all node node" st="1 1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layoutNode name="funnel" styleLbl="trAlignAcc1">
          <dgm:alg type="sp"/>
          <dgm:shape xmlns:r="http://schemas.openxmlformats.org/officeDocument/2006/relationships" type="funnel" r:blip="">
            <dgm:adjLst/>
          </dgm:shape>
          <dgm:presOf/>
          <dgm:constrLst/>
          <dgm:ruleLst/>
        </dgm:layoutNode>
      </dgm:if>
      <dgm:else name="Name29"/>
    </dgm:choos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radial2">
  <dgm:title val=""/>
  <dgm:desc val=""/>
  <dgm:catLst>
    <dgm:cat type="relationship" pri="20000"/>
    <dgm:cat type="conver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cycle" refType="w"/>
      <dgm:constr type="h" for="ch" forName="cycle" refType="h"/>
    </dgm:constrLst>
    <dgm:ruleLst/>
    <dgm:layoutNode name="cycle">
      <dgm:choose name="Name0">
        <dgm:if name="Name1" func="var" arg="dir" op="equ" val="norm">
          <dgm:choose name="Name2">
            <dgm:if name="Name3" axis="ch" ptType="node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if name="Name4" axis="ch" ptType="node" func="cnt" op="equ" val="2">
              <dgm:alg type="cycle">
                <dgm:param type="stAng" val="70"/>
                <dgm:param type="spanAng" val="40"/>
                <dgm:param type="ctrShpMap" val="fNode"/>
              </dgm:alg>
            </dgm:if>
            <dgm:if name="Name5" axis="ch" ptType="node" func="cnt" op="equ" val="3">
              <dgm:alg type="cycle">
                <dgm:param type="stAng" val="60"/>
                <dgm:param type="spanAng" val="60"/>
                <dgm:param type="ctrShpMap" val="fNode"/>
              </dgm:alg>
            </dgm:if>
            <dgm:else name="Name6">
              <dgm:alg type="cycle">
                <dgm:param type="stAng" val="45"/>
                <dgm:param type="spanAng" val="90"/>
                <dgm:param type="ctrShpMap" val="fNode"/>
              </dgm:alg>
            </dgm:else>
          </dgm:choose>
        </dgm:if>
        <dgm:else name="Name7">
          <dgm:choose name="Name8">
            <dgm:if name="Name9" axis="ch" ptType="node" func="cnt" op="lte" val="1">
              <dgm:alg type="cycle">
                <dgm:param type="stAng" val="-90"/>
                <dgm:param type="spanAng" val="-360"/>
                <dgm:param type="ctrShpMap" val="fNode"/>
              </dgm:alg>
            </dgm:if>
            <dgm:if name="Name10" axis="ch" ptType="node" func="cnt" op="equ" val="2">
              <dgm:alg type="cycle">
                <dgm:param type="stAng" val="-70"/>
                <dgm:param type="spanAng" val="-40"/>
                <dgm:param type="ctrShpMap" val="fNode"/>
              </dgm:alg>
            </dgm:if>
            <dgm:if name="Name11" axis="ch" ptType="node" func="cnt" op="equ" val="3">
              <dgm:alg type="cycle">
                <dgm:param type="stAng" val="-60"/>
                <dgm:param type="spanAng" val="-60"/>
                <dgm:param type="ctrShpMap" val="fNode"/>
              </dgm:alg>
            </dgm:if>
            <dgm:else name="Name12">
              <dgm:alg type="cycle">
                <dgm:param type="stAng" val="-45"/>
                <dgm:param type="spanAng" val="-90"/>
                <dgm:param type="ctrShpMap" val="fNode"/>
              </dgm:alg>
            </dgm:else>
          </dgm:choose>
        </dgm:else>
      </dgm:choose>
      <dgm:shape xmlns:r="http://schemas.openxmlformats.org/officeDocument/2006/relationships" r:blip="">
        <dgm:adjLst/>
      </dgm:shape>
      <dgm:presOf/>
      <dgm:constrLst>
        <dgm:constr type="sp" val="20"/>
        <dgm:constr type="w" for="ch" forName="centerShape" refType="w"/>
        <dgm:constr type="w" for="ch" forName="node" refType="w" refFor="ch" refForName="centerShape" fact="1.5"/>
        <dgm:constr type="sibSp" refType="w" refFor="ch" refForName="centerShape" op="equ" fact="0.08"/>
        <dgm:constr type="primFontSz" for="des" forName="parentNode" op="equ" val="65"/>
        <dgm:constr type="secFontSz" for="des" forName="childNode" op="equ" val="65"/>
      </dgm:constrLst>
      <dgm:ruleLst/>
      <dgm:choose name="Name13">
        <dgm:if name="Name14" axis="ch" ptType="node" hideLastTrans="0" func="cnt" op="gte" val="1">
          <dgm:layoutNode name="centerShape" styleLbl="node0">
            <dgm:alg type="composite"/>
            <dgm:shape xmlns:r="http://schemas.openxmlformats.org/officeDocument/2006/relationships" r:blip="">
              <dgm:adjLst/>
            </dgm:shape>
            <dgm:presOf axis="ch" ptType="node" cnt="1"/>
            <dgm:constrLst>
              <dgm:constr type="w" for="ch" forName="connSite" refType="w" fact="0.7"/>
              <dgm:constr type="h" for="ch" forName="connSite" refType="w" fact="0.7"/>
              <dgm:constr type="ctrX" for="ch" forName="connSite" refType="w" fact="0.5"/>
              <dgm:constr type="ctrY" for="ch" forName="connSite" refType="h" fact="0.5"/>
              <dgm:constr type="w" for="ch" forName="visible" refType="w"/>
              <dgm:constr type="h" for="ch" forName="visible" refType="w"/>
              <dgm:constr type="ctrX" for="ch" forName="visible" refType="w" fact="0.5"/>
              <dgm:constr type="ctrY" for="ch" forName="visible" refType="h" fact="0.5"/>
            </dgm:constrLst>
            <dgm:ruleLst/>
            <dgm:layoutNode name="connSite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visible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</dgm:layoutNode>
        </dgm:if>
        <dgm:else name="Name15"/>
      </dgm:choose>
      <dgm:forEach name="Name16" axis="ch">
        <dgm:forEach name="Name17" axis="self" ptType="node">
          <dgm:layoutNode name="node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func="var" arg="dir" op="equ" val="norm">
                <dgm:constrLst>
                  <dgm:constr type="t" for="ch" forName="parentNode"/>
                  <dgm:constr type="l" for="ch" forName="parentNode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 refType="w" refFor="ch" refForName="parentNode" op="equ" fact="1.1"/>
                  <dgm:constr type="w" for="ch" forName="childNode" refType="w" fact="0.6"/>
                  <dgm:constr type="h" for="ch" forName="childNode" refType="h" refFor="ch" refForName="parentNode"/>
                </dgm:constrLst>
              </dgm:if>
              <dgm:else name="Name20">
                <dgm:constrLst>
                  <dgm:constr type="t" for="ch" forName="parentNode"/>
                  <dgm:constr type="r" for="ch" forName="parentNode" refType="w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/>
                  <dgm:constr type="w" for="ch" forName="childNode" refType="w" fact="0.6"/>
                  <dgm:constr type="h" for="ch" forName="childNode" refType="h" refFor="ch" refForName="parentNode"/>
                </dgm:constrLst>
              </dgm:else>
            </dgm:choose>
            <dgm:ruleLst/>
            <dgm:layoutNode name="parentNode" styleLbl="node1">
              <dgm:varLst>
                <dgm:chMax val="1"/>
                <dgm:bulletEnabled val="1"/>
              </dgm:varLst>
              <dgm:alg type="tx"/>
              <dgm:shape xmlns:r="http://schemas.openxmlformats.org/officeDocument/2006/relationships" type="ellipse" r:blip="">
                <dgm:adjLst/>
              </dgm:shape>
              <dgm:presOf axis="self"/>
              <dgm:constrLst>
                <dgm:constr type="tMarg" refType="primFontSz" fact="0.05"/>
                <dgm:constr type="bMarg" refType="primFontSz" fact="0.05"/>
                <dgm:constr type="lMarg" refType="primFontSz" fact="0.05"/>
                <dgm:constr type="rMarg" refType="primFontSz" fact="0.05"/>
              </dgm:constrLst>
              <dgm:ruleLst>
                <dgm:rule type="primFontSz" val="5" fact="NaN" max="NaN"/>
              </dgm:ruleLst>
            </dgm:layoutNode>
            <dgm:layoutNode name="childNode" styleLbl="revTx" moveWith="parentNode">
              <dgm:varLst>
                <dgm:bulletEnabled val="1"/>
              </dgm:varLst>
              <dgm:alg type="tx">
                <dgm:param type="txAnchorVertCh" val="mid"/>
                <dgm:param type="stBulletLvl" val="1"/>
              </dgm:alg>
              <dgm:choose name="Name21">
                <dgm:if name="Name22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23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tMarg"/>
                <dgm:constr type="bMarg"/>
                <dgm:constr type="lMarg"/>
                <dgm:constr type="rMarg"/>
              </dgm:constrLst>
              <dgm:ruleLst>
                <dgm:rule type="secFontSz" val="5" fact="NaN" max="NaN"/>
              </dgm:ruleLst>
            </dgm:layoutNode>
          </dgm:layoutNode>
        </dgm:forEach>
        <dgm:forEach name="Name24" axis="self" ptType="parTrans" cnt="1">
          <dgm:layoutNode name="Name25">
            <dgm:alg type="conn">
              <dgm:param type="dim" val="1D"/>
              <dgm:param type="endSty" val="noArr"/>
              <dgm:param type="begPts" val="auto"/>
              <dgm:param type="endPts" val="auto"/>
              <dgm:param type="srcNode" val="connSite"/>
              <dgm:param type="dstNode" val="parentNode"/>
            </dgm:alg>
            <dgm:shape xmlns:r="http://schemas.openxmlformats.org/officeDocument/2006/relationships" type="conn" r:blip="" zOrderOff="-99">
              <dgm:adjLst/>
            </dgm:shape>
            <dgm:presOf axis="self"/>
            <dgm:constrLst>
              <dgm:constr type="connDist"/>
              <dgm:constr type="w" val="1"/>
              <dgm:constr type="h" val="5"/>
              <dgm:constr type="begPad"/>
              <dgm:constr type="endPad"/>
            </dgm:constrLst>
            <dgm:ruleLst/>
          </dgm:layoutNode>
        </dgm:forEach>
      </dgm:forEach>
    </dgm:layoutNod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radial2">
  <dgm:title val=""/>
  <dgm:desc val=""/>
  <dgm:catLst>
    <dgm:cat type="relationship" pri="20000"/>
    <dgm:cat type="conver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cycle" refType="w"/>
      <dgm:constr type="h" for="ch" forName="cycle" refType="h"/>
    </dgm:constrLst>
    <dgm:ruleLst/>
    <dgm:layoutNode name="cycle">
      <dgm:choose name="Name0">
        <dgm:if name="Name1" func="var" arg="dir" op="equ" val="norm">
          <dgm:choose name="Name2">
            <dgm:if name="Name3" axis="ch" ptType="node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if name="Name4" axis="ch" ptType="node" func="cnt" op="equ" val="2">
              <dgm:alg type="cycle">
                <dgm:param type="stAng" val="70"/>
                <dgm:param type="spanAng" val="40"/>
                <dgm:param type="ctrShpMap" val="fNode"/>
              </dgm:alg>
            </dgm:if>
            <dgm:if name="Name5" axis="ch" ptType="node" func="cnt" op="equ" val="3">
              <dgm:alg type="cycle">
                <dgm:param type="stAng" val="60"/>
                <dgm:param type="spanAng" val="60"/>
                <dgm:param type="ctrShpMap" val="fNode"/>
              </dgm:alg>
            </dgm:if>
            <dgm:else name="Name6">
              <dgm:alg type="cycle">
                <dgm:param type="stAng" val="45"/>
                <dgm:param type="spanAng" val="90"/>
                <dgm:param type="ctrShpMap" val="fNode"/>
              </dgm:alg>
            </dgm:else>
          </dgm:choose>
        </dgm:if>
        <dgm:else name="Name7">
          <dgm:choose name="Name8">
            <dgm:if name="Name9" axis="ch" ptType="node" func="cnt" op="lte" val="1">
              <dgm:alg type="cycle">
                <dgm:param type="stAng" val="-90"/>
                <dgm:param type="spanAng" val="-360"/>
                <dgm:param type="ctrShpMap" val="fNode"/>
              </dgm:alg>
            </dgm:if>
            <dgm:if name="Name10" axis="ch" ptType="node" func="cnt" op="equ" val="2">
              <dgm:alg type="cycle">
                <dgm:param type="stAng" val="-70"/>
                <dgm:param type="spanAng" val="-40"/>
                <dgm:param type="ctrShpMap" val="fNode"/>
              </dgm:alg>
            </dgm:if>
            <dgm:if name="Name11" axis="ch" ptType="node" func="cnt" op="equ" val="3">
              <dgm:alg type="cycle">
                <dgm:param type="stAng" val="-60"/>
                <dgm:param type="spanAng" val="-60"/>
                <dgm:param type="ctrShpMap" val="fNode"/>
              </dgm:alg>
            </dgm:if>
            <dgm:else name="Name12">
              <dgm:alg type="cycle">
                <dgm:param type="stAng" val="-45"/>
                <dgm:param type="spanAng" val="-90"/>
                <dgm:param type="ctrShpMap" val="fNode"/>
              </dgm:alg>
            </dgm:else>
          </dgm:choose>
        </dgm:else>
      </dgm:choose>
      <dgm:shape xmlns:r="http://schemas.openxmlformats.org/officeDocument/2006/relationships" r:blip="">
        <dgm:adjLst/>
      </dgm:shape>
      <dgm:presOf/>
      <dgm:constrLst>
        <dgm:constr type="sp" val="20"/>
        <dgm:constr type="w" for="ch" forName="centerShape" refType="w"/>
        <dgm:constr type="w" for="ch" forName="node" refType="w" refFor="ch" refForName="centerShape" fact="1.5"/>
        <dgm:constr type="sibSp" refType="w" refFor="ch" refForName="centerShape" op="equ" fact="0.08"/>
        <dgm:constr type="primFontSz" for="des" forName="parentNode" op="equ" val="65"/>
        <dgm:constr type="secFontSz" for="des" forName="childNode" op="equ" val="65"/>
      </dgm:constrLst>
      <dgm:ruleLst/>
      <dgm:choose name="Name13">
        <dgm:if name="Name14" axis="ch" ptType="node" hideLastTrans="0" func="cnt" op="gte" val="1">
          <dgm:layoutNode name="centerShape" styleLbl="node0">
            <dgm:alg type="composite"/>
            <dgm:shape xmlns:r="http://schemas.openxmlformats.org/officeDocument/2006/relationships" r:blip="">
              <dgm:adjLst/>
            </dgm:shape>
            <dgm:presOf axis="ch" ptType="node" cnt="1"/>
            <dgm:constrLst>
              <dgm:constr type="w" for="ch" forName="connSite" refType="w" fact="0.7"/>
              <dgm:constr type="h" for="ch" forName="connSite" refType="w" fact="0.7"/>
              <dgm:constr type="ctrX" for="ch" forName="connSite" refType="w" fact="0.5"/>
              <dgm:constr type="ctrY" for="ch" forName="connSite" refType="h" fact="0.5"/>
              <dgm:constr type="w" for="ch" forName="visible" refType="w"/>
              <dgm:constr type="h" for="ch" forName="visible" refType="w"/>
              <dgm:constr type="ctrX" for="ch" forName="visible" refType="w" fact="0.5"/>
              <dgm:constr type="ctrY" for="ch" forName="visible" refType="h" fact="0.5"/>
            </dgm:constrLst>
            <dgm:ruleLst/>
            <dgm:layoutNode name="connSite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visible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</dgm:layoutNode>
        </dgm:if>
        <dgm:else name="Name15"/>
      </dgm:choose>
      <dgm:forEach name="Name16" axis="ch">
        <dgm:forEach name="Name17" axis="self" ptType="node">
          <dgm:layoutNode name="node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func="var" arg="dir" op="equ" val="norm">
                <dgm:constrLst>
                  <dgm:constr type="t" for="ch" forName="parentNode"/>
                  <dgm:constr type="l" for="ch" forName="parentNode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 refType="w" refFor="ch" refForName="parentNode" op="equ" fact="1.1"/>
                  <dgm:constr type="w" for="ch" forName="childNode" refType="w" fact="0.6"/>
                  <dgm:constr type="h" for="ch" forName="childNode" refType="h" refFor="ch" refForName="parentNode"/>
                </dgm:constrLst>
              </dgm:if>
              <dgm:else name="Name20">
                <dgm:constrLst>
                  <dgm:constr type="t" for="ch" forName="parentNode"/>
                  <dgm:constr type="r" for="ch" forName="parentNode" refType="w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/>
                  <dgm:constr type="w" for="ch" forName="childNode" refType="w" fact="0.6"/>
                  <dgm:constr type="h" for="ch" forName="childNode" refType="h" refFor="ch" refForName="parentNode"/>
                </dgm:constrLst>
              </dgm:else>
            </dgm:choose>
            <dgm:ruleLst/>
            <dgm:layoutNode name="parentNode" styleLbl="node1">
              <dgm:varLst>
                <dgm:chMax val="1"/>
                <dgm:bulletEnabled val="1"/>
              </dgm:varLst>
              <dgm:alg type="tx"/>
              <dgm:shape xmlns:r="http://schemas.openxmlformats.org/officeDocument/2006/relationships" type="ellipse" r:blip="">
                <dgm:adjLst/>
              </dgm:shape>
              <dgm:presOf axis="self"/>
              <dgm:constrLst>
                <dgm:constr type="tMarg" refType="primFontSz" fact="0.05"/>
                <dgm:constr type="bMarg" refType="primFontSz" fact="0.05"/>
                <dgm:constr type="lMarg" refType="primFontSz" fact="0.05"/>
                <dgm:constr type="rMarg" refType="primFontSz" fact="0.05"/>
              </dgm:constrLst>
              <dgm:ruleLst>
                <dgm:rule type="primFontSz" val="5" fact="NaN" max="NaN"/>
              </dgm:ruleLst>
            </dgm:layoutNode>
            <dgm:layoutNode name="childNode" styleLbl="revTx" moveWith="parentNode">
              <dgm:varLst>
                <dgm:bulletEnabled val="1"/>
              </dgm:varLst>
              <dgm:alg type="tx">
                <dgm:param type="txAnchorVertCh" val="mid"/>
                <dgm:param type="stBulletLvl" val="1"/>
              </dgm:alg>
              <dgm:choose name="Name21">
                <dgm:if name="Name22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23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tMarg"/>
                <dgm:constr type="bMarg"/>
                <dgm:constr type="lMarg"/>
                <dgm:constr type="rMarg"/>
              </dgm:constrLst>
              <dgm:ruleLst>
                <dgm:rule type="secFontSz" val="5" fact="NaN" max="NaN"/>
              </dgm:ruleLst>
            </dgm:layoutNode>
          </dgm:layoutNode>
        </dgm:forEach>
        <dgm:forEach name="Name24" axis="self" ptType="parTrans" cnt="1">
          <dgm:layoutNode name="Name25">
            <dgm:alg type="conn">
              <dgm:param type="dim" val="1D"/>
              <dgm:param type="endSty" val="noArr"/>
              <dgm:param type="begPts" val="auto"/>
              <dgm:param type="endPts" val="auto"/>
              <dgm:param type="srcNode" val="connSite"/>
              <dgm:param type="dstNode" val="parentNode"/>
            </dgm:alg>
            <dgm:shape xmlns:r="http://schemas.openxmlformats.org/officeDocument/2006/relationships" type="conn" r:blip="" zOrderOff="-99">
              <dgm:adjLst/>
            </dgm:shape>
            <dgm:presOf axis="self"/>
            <dgm:constrLst>
              <dgm:constr type="connDist"/>
              <dgm:constr type="w" val="1"/>
              <dgm:constr type="h" val="5"/>
              <dgm:constr type="begPad"/>
              <dgm:constr type="endPad"/>
            </dgm:constrLst>
            <dgm:ruleLst/>
          </dgm:layoutNode>
        </dgm:forEach>
      </dgm:forEach>
    </dgm:layoutNode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9/3/layout/StepUpProcess">
  <dgm:title val=""/>
  <dgm:desc val=""/>
  <dgm:catLst>
    <dgm:cat type="process" pri="13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b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b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onstrLst>
      <dgm:constr type="alignOff" forName="rootnode" val="1"/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-0.765"/>
      <dgm:constr type="w" for="ch" forName="sibTrans" refType="w" fact="0.103"/>
      <dgm:constr type="h" for="ch" forName="sibTrans" refType="h" fact="0.103"/>
    </dgm:constrLst>
    <dgm:forEach name="nodesForEach" axis="ch" ptType="node">
      <dgm:layoutNode name="composite">
        <dgm:alg type="composite">
          <dgm:param type="ar" val="0.86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LShape" refType="w" fact="0"/>
              <dgm:constr type="t" for="ch" forName="LShape" refType="h" fact="0.2347"/>
              <dgm:constr type="w" for="ch" forName="LShape" refType="w" fact="0.998"/>
              <dgm:constr type="h" for="ch" forName="LShape" refType="h" fact="0.5164"/>
              <dgm:constr type="r" for="ch" forName="ParentText" refType="w"/>
              <dgm:constr type="t" for="ch" forName="ParentText" refType="h" fact="0.32"/>
              <dgm:constr type="w" for="ch" forName="ParentText" refType="w" fact="0.901"/>
              <dgm:constr type="h" for="ch" forName="ParentText" refType="h" fact="0.68"/>
              <dgm:constr type="l" for="ch" forName="Triangle" refType="w" fact="0.83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if>
          <dgm:else name="Name5">
            <dgm:constrLst>
              <dgm:constr type="l" for="ch" forName="LShape" refType="w" fact="0.002"/>
              <dgm:constr type="t" for="ch" forName="LShape" refType="h" fact="0.2347"/>
              <dgm:constr type="w" for="ch" forName="LShape" refType="w"/>
              <dgm:constr type="h" for="ch" forName="LShape" refType="h" fact="0.5164"/>
              <dgm:constr type="l" for="ch" forName="ParentText" refType="w" fact="0"/>
              <dgm:constr type="t" for="ch" forName="ParentText" refType="h" fact="0.32"/>
              <dgm:constr type="w" for="ch" forName="ParentText" refType="w" fact="0.902"/>
              <dgm:constr type="h" for="ch" forName="ParentText" refType="h" fact="0.68"/>
              <dgm:constr type="l" for="ch" forName="Triangle" refType="w" fact="0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else>
        </dgm:choose>
        <dgm:layoutNode name="LShape" styleLbl="alignNode1">
          <dgm:alg type="sp"/>
          <dgm:choose name="Name6">
            <dgm:if name="Name7" func="var" arg="dir" op="equ" val="norm">
              <dgm:shape xmlns:r="http://schemas.openxmlformats.org/officeDocument/2006/relationships" rot="90" type="corner" r:blip="">
                <dgm:adjLst>
                  <dgm:adj idx="1" val="0.1612"/>
                  <dgm:adj idx="2" val="0.1611"/>
                </dgm:adjLst>
              </dgm:shape>
            </dgm:if>
            <dgm:else name="Name8">
              <dgm:shape xmlns:r="http://schemas.openxmlformats.org/officeDocument/2006/relationships" rot="180" type="corner" r:blip="">
                <dgm:adjLst>
                  <dgm:adj idx="1" val="0.1612"/>
                  <dgm:adj idx="2" val="0.1611"/>
                </dgm:adjLst>
              </dgm:shape>
            </dgm:else>
          </dgm:choose>
          <dgm:presOf/>
        </dgm:layoutNode>
        <dgm:layoutNode name="ParentTex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9">
          <dgm:if name="Name10" axis="followSib" ptType="node" func="cnt" op="gte" val="1">
            <dgm:layoutNode name="Triangle" styleLbl="alignNode1">
              <dgm:alg type="sp"/>
              <dgm:choose name="Name11">
                <dgm:if name="Name12" func="var" arg="dir" op="equ" val="norm">
                  <dgm:shape xmlns:r="http://schemas.openxmlformats.org/officeDocument/2006/relationships" type="triangle" r:blip="">
                    <dgm:adjLst>
                      <dgm:adj idx="1" val="1"/>
                    </dgm:adjLst>
                  </dgm:shape>
                </dgm:if>
                <dgm:else name="Name13">
                  <dgm:shape xmlns:r="http://schemas.openxmlformats.org/officeDocument/2006/relationships" rot="90" type="triangle" r:blip="">
                    <dgm:adjLst>
                      <dgm:adj idx="1" val="1"/>
                    </dgm:adjLst>
                  </dgm:shape>
                </dgm:else>
              </dgm:choose>
              <dgm:presOf/>
            </dgm:layoutNode>
          </dgm:if>
          <dgm:else name="Name14"/>
        </dgm:choose>
      </dgm:layoutNode>
      <dgm:forEach name="sibTransForEach" axis="followSib" ptType="sibTrans" cnt="1">
        <dgm:layoutNode name="sibTrans">
          <dgm:alg type="composite">
            <dgm:param type="ar" val="0.861"/>
          </dgm:alg>
          <dgm:constrLst>
            <dgm:constr type="w" for="ch" forName="space" refType="w"/>
            <dgm:constr type="h" for="ch" forName="space" refType="w"/>
          </dgm:constrLst>
          <dgm:layoutNode name="space" styleLbl="alignNode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HexagonCluster">
  <dgm:title val=""/>
  <dgm:desc val=""/>
  <dgm:catLst>
    <dgm:cat type="picture" pri="21000"/>
    <dgm:cat type="relationship" pri="3200"/>
    <dgm:cat type="pictureconvert" pri="21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21"/>
      <dgm:chPref val="21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3871"/>
        </dgm:alg>
        <dgm:constrLst>
          <dgm:constr type="primFontSz" for="des" ptType="node" op="equ" val="65"/>
          <dgm:constr type="l" for="ch" forName="text1" refType="w" fact="0.4525"/>
          <dgm:constr type="t" for="ch" forName="text1" refType="h" fact="0.346"/>
          <dgm:constr type="w" for="ch" forName="text1" refType="w" fact="0.5475"/>
          <dgm:constr type="h" for="ch" forName="text1" refType="h" fact="0.654"/>
          <dgm:constr type="l" for="ch" forName="textaccent1" refType="w" fact="0.4652"/>
          <dgm:constr type="t" for="ch" forName="textaccent1" refType="h" fact="0.6348"/>
          <dgm:constr type="w" for="ch" forName="textaccent1" refType="w" fact="0.0639"/>
          <dgm:constr type="h" for="ch" forName="textaccent1" refType="h" fact="0.0765"/>
          <dgm:constr type="l" for="ch" forName="image1" refType="w" fact="0"/>
          <dgm:constr type="t" for="ch" forName="image1" refType="h" fact="0"/>
          <dgm:constr type="w" for="ch" forName="image1" refType="w" fact="0.5468"/>
          <dgm:constr type="h" for="ch" forName="image1" refType="h" fact="0.6538"/>
          <dgm:constr type="l" for="ch" forName="imageaccent1" refType="w" fact="0.3702"/>
          <dgm:constr type="t" for="ch" forName="imageaccent1" refType="h" fact="0.5633"/>
          <dgm:constr type="w" for="ch" forName="imageaccent1" refType="w" fact="0.0639"/>
          <dgm:constr type="h" for="ch" forName="imageaccent1" refType="h" fact="0.0765"/>
        </dgm:constrLst>
      </dgm:if>
      <dgm:if name="Name3" axis="ch" ptType="node" func="cnt" op="equ" val="2">
        <dgm:alg type="composite">
          <dgm:param type="ar" val="2.6443"/>
        </dgm:alg>
        <dgm:constrLst>
          <dgm:constr type="primFontSz" for="des" ptType="node" op="equ" val="65"/>
          <dgm:constr type="l" for="ch" forName="text1" refType="w" fact="0.2383"/>
          <dgm:constr type="t" for="ch" forName="text1" refType="h" fact="0.3501"/>
          <dgm:constr type="w" for="ch" forName="text1" refType="w" fact="0.285"/>
          <dgm:constr type="h" for="ch" forName="text1" refType="h" fact="0.6499"/>
          <dgm:constr type="l" for="ch" forName="textaccent1" refType="w" fact="0.2472"/>
          <dgm:constr type="t" for="ch" forName="textaccent1" refType="h" fact="0.6371"/>
          <dgm:constr type="w" for="ch" forName="textaccent1" refType="w" fact="0.0333"/>
          <dgm:constr type="h" for="ch" forName="textaccent1" refType="h" fact="0.076"/>
          <dgm:constr type="l" for="ch" forName="image1" refType="w" fact="0"/>
          <dgm:constr type="t" for="ch" forName="image1" refType="h" fact="0"/>
          <dgm:constr type="w" for="ch" forName="image1" refType="w" fact="0.285"/>
          <dgm:constr type="h" for="ch" forName="image1" refType="h" fact="0.6499"/>
          <dgm:constr type="l" for="ch" forName="imageaccent1" refType="w" fact="0.1942"/>
          <dgm:constr type="t" for="ch" forName="imageaccent1" refType="h" fact="0.5602"/>
          <dgm:constr type="w" for="ch" forName="imageaccent1" refType="w" fact="0.0333"/>
          <dgm:constr type="h" for="ch" forName="imageaccent1" refType="h" fact="0.076"/>
          <dgm:constr type="l" for="ch" forName="text2" refType="w" fact="0.4767"/>
          <dgm:constr type="t" for="ch" forName="text2" refType="h" fact="0"/>
          <dgm:constr type="w" for="ch" forName="text2" refType="w" fact="0.285"/>
          <dgm:constr type="h" for="ch" forName="text2" refType="h" fact="0.6499"/>
          <dgm:constr type="l" for="ch" forName="textaccent2" refType="w" fact="0.6709"/>
          <dgm:constr type="t" for="ch" forName="textaccent2" refType="h" fact="0.5602"/>
          <dgm:constr type="w" for="ch" forName="textaccent2" refType="w" fact="0.0333"/>
          <dgm:constr type="h" for="ch" forName="textaccent2" refType="h" fact="0.076"/>
          <dgm:constr type="l" for="ch" forName="image2" refType="w" fact="0.715"/>
          <dgm:constr type="t" for="ch" forName="image2" refType="h" fact="0.3501"/>
          <dgm:constr type="w" for="ch" forName="image2" refType="w" fact="0.285"/>
          <dgm:constr type="h" for="ch" forName="image2" refType="h" fact="0.6499"/>
          <dgm:constr type="l" for="ch" forName="imageaccent2" refType="w" fact="0.7239"/>
          <dgm:constr type="t" for="ch" forName="imageaccent2" refType="h" fact="0.6371"/>
          <dgm:constr type="w" for="ch" forName="imageaccent2" refType="w" fact="0.0333"/>
          <dgm:constr type="h" for="ch" forName="imageaccent2" refType="h" fact="0.076"/>
        </dgm:constrLst>
      </dgm:if>
      <dgm:if name="Name4" axis="ch" ptType="node" func="cnt" op="equ" val="3">
        <dgm:alg type="composite">
          <dgm:param type="ar" val="1.5623"/>
        </dgm:alg>
        <dgm:constrLst>
          <dgm:constr type="primFontSz" for="des" ptType="node" op="equ" val="65"/>
          <dgm:constr type="l" for="ch" forName="text1" refType="w" fact="0.2402"/>
          <dgm:constr type="t" for="ch" forName="text1" refType="h" fact="0.6215"/>
          <dgm:constr type="w" for="ch" forName="text1" refType="w" fact="0.281"/>
          <dgm:constr type="h" for="ch" forName="text1" refType="h" fact="0.3785"/>
          <dgm:constr type="l" for="ch" forName="textaccent1" refType="w" fact="0.2475"/>
          <dgm:constr type="t" for="ch" forName="textaccent1" refType="h" fact="0.7886"/>
          <dgm:constr type="w" for="ch" forName="textaccent1" refType="w" fact="0.0329"/>
          <dgm:constr type="h" for="ch" forName="textaccent1" refType="h" fact="0.0443"/>
          <dgm:constr type="l" for="ch" forName="image1" refType="w" fact="0"/>
          <dgm:constr type="t" for="ch" forName="image1" refType="h" fact="0.4182"/>
          <dgm:constr type="w" for="ch" forName="image1" refType="w" fact="0.281"/>
          <dgm:constr type="h" for="ch" forName="image1" refType="h" fact="0.3785"/>
          <dgm:constr type="l" for="ch" forName="imageaccent1" refType="w" fact="0.1913"/>
          <dgm:constr type="t" for="ch" forName="imageaccent1" refType="h" fact="0.7467"/>
          <dgm:constr type="w" for="ch" forName="imageaccent1" refType="w" fact="0.0329"/>
          <dgm:constr type="h" for="ch" forName="imageaccent1" refType="h" fact="0.0443"/>
          <dgm:constr type="l" for="ch" forName="text2" refType="w" fact="0.4796"/>
          <dgm:constr type="t" for="ch" forName="text2" refType="h" fact="0.4137"/>
          <dgm:constr type="w" for="ch" forName="text2" refType="w" fact="0.281"/>
          <dgm:constr type="h" for="ch" forName="text2" refType="h" fact="0.3785"/>
          <dgm:constr type="l" for="ch" forName="textaccent2" refType="w" fact="0.6717"/>
          <dgm:constr type="t" for="ch" forName="textaccent2" refType="h" fact="0.7418"/>
          <dgm:constr type="w" for="ch" forName="textaccent2" refType="w" fact="0.0329"/>
          <dgm:constr type="h" for="ch" forName="textaccent2" refType="h" fact="0.0443"/>
          <dgm:constr type="l" for="ch" forName="image2" refType="w" fact="0.719"/>
          <dgm:constr type="t" for="ch" forName="image2" refType="h" fact="0.6215"/>
          <dgm:constr type="w" for="ch" forName="image2" refType="w" fact="0.281"/>
          <dgm:constr type="h" for="ch" forName="image2" refType="h" fact="0.3785"/>
          <dgm:constr type="l" for="ch" forName="imageaccent2" refType="w" fact="0.7263"/>
          <dgm:constr type="t" for="ch" forName="imageaccent2" refType="h" fact="0.7886"/>
          <dgm:constr type="w" for="ch" forName="imageaccent2" refType="w" fact="0.0329"/>
          <dgm:constr type="h" for="ch" forName="imageaccent2" refType="h" fact="0.0443"/>
          <dgm:constr type="l" for="ch" forName="text3" refType="w" fact="0.2402"/>
          <dgm:constr type="t" for="ch" forName="text3" refType="h" fact="0.2068"/>
          <dgm:constr type="w" for="ch" forName="text3" refType="w" fact="0.281"/>
          <dgm:constr type="h" for="ch" forName="text3" refType="h" fact="0.3785"/>
          <dgm:constr type="l" for="ch" forName="textaccent3" refType="w" fact="0.4307"/>
          <dgm:constr type="t" for="ch" forName="textaccent3" refType="h" fact="0.215"/>
          <dgm:constr type="w" for="ch" forName="textaccent3" refType="w" fact="0.0329"/>
          <dgm:constr type="h" for="ch" forName="textaccent3" refType="h" fact="0.0443"/>
          <dgm:constr type="l" for="ch" forName="image3" refType="w" fact="0.4796"/>
          <dgm:constr type="t" for="ch" forName="image3" refType="h" fact="0"/>
          <dgm:constr type="w" for="ch" forName="image3" refType="w" fact="0.281"/>
          <dgm:constr type="h" for="ch" forName="image3" refType="h" fact="0.3785"/>
          <dgm:constr type="l" for="ch" forName="imageaccent3" refType="w" fact="0.4879"/>
          <dgm:constr type="t" for="ch" forName="imageaccent3" refType="h" fact="0.1662"/>
          <dgm:constr type="w" for="ch" forName="imageaccent3" refType="w" fact="0.0329"/>
          <dgm:constr type="h" for="ch" forName="imageaccent3" refType="h" fact="0.0443"/>
        </dgm:constrLst>
      </dgm:if>
      <dgm:if name="Name5" axis="ch" ptType="node" func="cnt" op="equ" val="4">
        <dgm:alg type="composite">
          <dgm:param type="ar" val="1.943"/>
        </dgm:alg>
        <dgm:constrLst>
          <dgm:constr type="primFontSz" for="des" ptType="node" op="equ" val="65"/>
          <dgm:constr type="l" for="ch" forName="image2" refType="w" fact="0.5787"/>
          <dgm:constr type="t" for="ch" forName="image2" refType="h" fact="0.6208"/>
          <dgm:constr type="w" for="ch" forName="image2" refType="w" fact="0.227"/>
          <dgm:constr type="h" for="ch" forName="image2" refType="h" fact="0.3786"/>
          <dgm:constr type="l" for="ch" forName="text4" refType="w" fact="0.5787"/>
          <dgm:constr type="t" for="ch" forName="text4" refType="h" fact="0.2081"/>
          <dgm:constr type="w" for="ch" forName="text4" refType="w" fact="0.227"/>
          <dgm:constr type="h" for="ch" forName="text4" refType="h" fact="0.3786"/>
          <dgm:constr type="l" for="ch" forName="text2" refType="w" fact="0.3852"/>
          <dgm:constr type="t" for="ch" forName="text2" refType="h" fact="0.4127"/>
          <dgm:constr type="w" for="ch" forName="text2" refType="w" fact="0.227"/>
          <dgm:constr type="h" for="ch" forName="text2" refType="h" fact="0.3786"/>
          <dgm:constr type="l" for="ch" forName="image3" refType="w" fact="0.3852"/>
          <dgm:constr type="t" for="ch" forName="image3" refType="h" fact="0"/>
          <dgm:constr type="w" for="ch" forName="image3" refType="w" fact="0.227"/>
          <dgm:constr type="h" for="ch" forName="image3" refType="h" fact="0.3786"/>
          <dgm:constr type="l" for="ch" forName="text1" refType="w" fact="0.1927"/>
          <dgm:constr type="t" for="ch" forName="text1" refType="h" fact="0.6214"/>
          <dgm:constr type="w" for="ch" forName="text1" refType="w" fact="0.227"/>
          <dgm:constr type="h" for="ch" forName="text1" refType="h" fact="0.3786"/>
          <dgm:constr type="l" for="ch" forName="textaccent1" refType="w" fact="0.1998"/>
          <dgm:constr type="t" for="ch" forName="textaccent1" refType="h" fact="0.7887"/>
          <dgm:constr type="w" for="ch" forName="textaccent1" refType="w" fact="0.0265"/>
          <dgm:constr type="h" for="ch" forName="textaccent1" refType="h" fact="0.0444"/>
          <dgm:constr type="l" for="ch" forName="image1" refType="w" fact="0"/>
          <dgm:constr type="t" for="ch" forName="image1" refType="h" fact="0.4156"/>
          <dgm:constr type="w" for="ch" forName="image1" refType="w" fact="0.227"/>
          <dgm:constr type="h" for="ch" forName="image1" refType="h" fact="0.3786"/>
          <dgm:constr type="l" for="ch" forName="imageaccent1" refType="w" fact="0.1537"/>
          <dgm:constr type="t" for="ch" forName="imageaccent1" refType="h" fact="0.7417"/>
          <dgm:constr type="w" for="ch" forName="imageaccent1" refType="w" fact="0.0265"/>
          <dgm:constr type="h" for="ch" forName="imageaccent1" refType="h" fact="0.0444"/>
          <dgm:constr type="l" for="ch" forName="textaccent2" refType="w" fact="0.5407"/>
          <dgm:constr type="t" for="ch" forName="textaccent2" refType="h" fact="0.7384"/>
          <dgm:constr type="w" for="ch" forName="textaccent2" refType="w" fact="0.0265"/>
          <dgm:constr type="h" for="ch" forName="textaccent2" refType="h" fact="0.0444"/>
          <dgm:constr type="l" for="ch" forName="imageaccent2" refType="w" fact="0.5839"/>
          <dgm:constr type="t" for="ch" forName="imageaccent2" refType="h" fact="0.7904"/>
          <dgm:constr type="w" for="ch" forName="imageaccent2" refType="w" fact="0.0265"/>
          <dgm:constr type="h" for="ch" forName="imageaccent2" refType="h" fact="0.0444"/>
          <dgm:constr type="l" for="ch" forName="text3" refType="w" fact="0.1927"/>
          <dgm:constr type="t" for="ch" forName="text3" refType="h" fact="0.2087"/>
          <dgm:constr type="w" for="ch" forName="text3" refType="w" fact="0.227"/>
          <dgm:constr type="h" for="ch" forName="text3" refType="h" fact="0.3786"/>
          <dgm:constr type="l" for="ch" forName="textaccent3" refType="w" fact="0.3472"/>
          <dgm:constr type="t" for="ch" forName="textaccent3" refType="h" fact="0.2165"/>
          <dgm:constr type="w" for="ch" forName="textaccent3" refType="w" fact="0.0265"/>
          <dgm:constr type="h" for="ch" forName="textaccent3" refType="h" fact="0.0444"/>
          <dgm:constr type="l" for="ch" forName="imageaccent3" refType="w" fact="0.3904"/>
          <dgm:constr type="t" for="ch" forName="imageaccent3" refType="h" fact="0.1678"/>
          <dgm:constr type="w" for="ch" forName="imageaccent3" refType="w" fact="0.0265"/>
          <dgm:constr type="h" for="ch" forName="imageaccent3" refType="h" fact="0.0444"/>
          <dgm:constr type="l" for="ch" forName="textaccent4" refType="w" fact="0.7739"/>
          <dgm:constr type="t" for="ch" forName="textaccent4" refType="h" fact="0.3752"/>
          <dgm:constr type="w" for="ch" forName="textaccent4" refType="w" fact="0.0265"/>
          <dgm:constr type="h" for="ch" forName="textaccent4" refType="h" fact="0.0444"/>
          <dgm:constr type="l" for="ch" forName="image4" refType="w" fact="0.773"/>
          <dgm:constr type="t" for="ch" forName="image4" refType="h" fact="0.4162"/>
          <dgm:constr type="w" for="ch" forName="image4" refType="w" fact="0.227"/>
          <dgm:constr type="h" for="ch" forName="image4" refType="h" fact="0.3786"/>
          <dgm:constr type="l" for="ch" forName="imageaccent4" refType="w" fact="0.8188"/>
          <dgm:constr type="t" for="ch" forName="imageaccent4" refType="h" fact="0.4229"/>
          <dgm:constr type="w" for="ch" forName="imageaccent4" refType="w" fact="0.0265"/>
          <dgm:constr type="h" for="ch" forName="imageaccent4" refType="h" fact="0.0444"/>
        </dgm:constrLst>
      </dgm:if>
      <dgm:if name="Name6" axis="ch" ptType="node" func="cnt" op="equ" val="5">
        <dgm:alg type="composite">
          <dgm:param type="ar" val="2.3203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4193"/>
          <dgm:constr type="w" for="ch" forName="image4" refType="w" fact="0.1886"/>
          <dgm:constr type="h" for="ch" forName="image4" refType="h" fact="0.3757"/>
          <dgm:constr type="l" for="ch" forName="text5" refType="w" fact="0.6491"/>
          <dgm:constr type="t" for="ch" forName="text5" refType="h" fact="0.004"/>
          <dgm:constr type="w" for="ch" forName="text5" refType="w" fact="0.1886"/>
          <dgm:constr type="h" for="ch" forName="text5" refType="h" fact="0.3757"/>
          <dgm:constr type="l" for="ch" forName="image5" refType="w" fact="0.8114"/>
          <dgm:constr type="t" for="ch" forName="image5" refType="h" fact="0.2136"/>
          <dgm:constr type="w" for="ch" forName="image5" refType="w" fact="0.1886"/>
          <dgm:constr type="h" for="ch" forName="image5" refType="h" fact="0.3757"/>
          <dgm:constr type="l" for="ch" forName="image2" refType="w" fact="0.4868"/>
          <dgm:constr type="t" for="ch" forName="image2" refType="h" fact="0.6235"/>
          <dgm:constr type="w" for="ch" forName="image2" refType="w" fact="0.1886"/>
          <dgm:constr type="h" for="ch" forName="image2" refType="h" fact="0.3757"/>
          <dgm:constr type="l" for="ch" forName="text4" refType="w" fact="0.4868"/>
          <dgm:constr type="t" for="ch" forName="text4" refType="h" fact="0.2081"/>
          <dgm:constr type="w" for="ch" forName="text4" refType="w" fact="0.1886"/>
          <dgm:constr type="h" for="ch" forName="text4" refType="h" fact="0.3757"/>
          <dgm:constr type="l" for="ch" forName="text2" refType="w" fact="0.3246"/>
          <dgm:constr type="t" for="ch" forName="text2" refType="h" fact="0.4154"/>
          <dgm:constr type="w" for="ch" forName="text2" refType="w" fact="0.1886"/>
          <dgm:constr type="h" for="ch" forName="text2" refType="h" fact="0.3757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757"/>
          <dgm:constr type="l" for="ch" forName="text1" refType="w" fact="0.1623"/>
          <dgm:constr type="t" for="ch" forName="text1" refType="h" fact="0.6243"/>
          <dgm:constr type="w" for="ch" forName="text1" refType="w" fact="0.1886"/>
          <dgm:constr type="h" for="ch" forName="text1" refType="h" fact="0.3757"/>
          <dgm:constr type="l" for="ch" forName="text3" refType="w" fact="0.1623"/>
          <dgm:constr type="t" for="ch" forName="text3" refType="h" fact="0.2089"/>
          <dgm:constr type="w" for="ch" forName="text3" refType="w" fact="0.1886"/>
          <dgm:constr type="h" for="ch" forName="text3" refType="h" fact="0.3757"/>
          <dgm:constr type="l" for="ch" forName="textaccent1" refType="w" fact="0.1668"/>
          <dgm:constr type="t" for="ch" forName="textaccent1" refType="h" fact="0.7923"/>
          <dgm:constr type="w" for="ch" forName="textaccent1" refType="w" fact="0.022"/>
          <dgm:constr type="h" for="ch" forName="textaccent1" refType="h" fact="0.044"/>
          <dgm:constr type="l" for="ch" forName="image1" refType="w" fact="0"/>
          <dgm:constr type="t" for="ch" forName="image1" refType="h" fact="0.4166"/>
          <dgm:constr type="w" for="ch" forName="image1" refType="w" fact="0.1886"/>
          <dgm:constr type="h" for="ch" forName="image1" refType="h" fact="0.3757"/>
          <dgm:constr type="l" for="ch" forName="imageaccent1" refType="w" fact="0.1292"/>
          <dgm:constr type="t" for="ch" forName="imageaccent1" refType="h" fact="0.7424"/>
          <dgm:constr type="w" for="ch" forName="imageaccent1" refType="w" fact="0.022"/>
          <dgm:constr type="h" for="ch" forName="imageaccent1" refType="h" fact="0.044"/>
          <dgm:constr type="l" for="ch" forName="textaccent2" refType="w" fact="0.4544"/>
          <dgm:constr type="t" for="ch" forName="textaccent2" refType="h" fact="0.7404"/>
          <dgm:constr type="w" for="ch" forName="textaccent2" refType="w" fact="0.022"/>
          <dgm:constr type="h" for="ch" forName="textaccent2" refType="h" fact="0.044"/>
          <dgm:constr type="l" for="ch" forName="imageaccent2" refType="w" fact="0.4914"/>
          <dgm:constr type="t" for="ch" forName="imageaccent2" refType="h" fact="0.7907"/>
          <dgm:constr type="w" for="ch" forName="imageaccent2" refType="w" fact="0.022"/>
          <dgm:constr type="h" for="ch" forName="imageaccent2" refType="h" fact="0.044"/>
          <dgm:constr type="l" for="ch" forName="textaccent3" refType="w" fact="0.2915"/>
          <dgm:constr type="t" for="ch" forName="textaccent3" refType="h" fact="0.216"/>
          <dgm:constr type="w" for="ch" forName="textaccent3" refType="w" fact="0.022"/>
          <dgm:constr type="h" for="ch" forName="textaccent3" refType="h" fact="0.044"/>
          <dgm:constr type="l" for="ch" forName="imageaccent3" refType="w" fact="0.3299"/>
          <dgm:constr type="t" for="ch" forName="imageaccent3" refType="h" fact="0.1665"/>
          <dgm:constr type="w" for="ch" forName="imageaccent3" refType="w" fact="0.022"/>
          <dgm:constr type="h" for="ch" forName="imageaccent3" refType="h" fact="0.044"/>
          <dgm:constr type="l" for="ch" forName="textaccent4" refType="w" fact="0.65"/>
          <dgm:constr type="t" for="ch" forName="textaccent4" refType="h" fact="0.3746"/>
          <dgm:constr type="w" for="ch" forName="textaccent4" refType="w" fact="0.022"/>
          <dgm:constr type="h" for="ch" forName="textaccent4" refType="h" fact="0.044"/>
          <dgm:constr type="l" for="ch" forName="imageaccent4" refType="w" fact="0.6859"/>
          <dgm:constr type="t" for="ch" forName="imageaccent4" refType="h" fact="0.4261"/>
          <dgm:constr type="w" for="ch" forName="imageaccent4" refType="w" fact="0.022"/>
          <dgm:constr type="h" for="ch" forName="imageaccent4" refType="h" fact="0.044"/>
          <dgm:constr type="l" for="ch" forName="textaccent5" refType="w" fact="0.8123"/>
          <dgm:constr type="t" for="ch" forName="textaccent5" refType="h" fact="0.1724"/>
          <dgm:constr type="w" for="ch" forName="textaccent5" refType="w" fact="0.022"/>
          <dgm:constr type="h" for="ch" forName="textaccent5" refType="h" fact="0.044"/>
          <dgm:constr type="l" for="ch" forName="imageaccent5" refType="w" fact="0.849"/>
          <dgm:constr type="t" for="ch" forName="imageaccent5" refType="h" fact="0.222"/>
          <dgm:constr type="w" for="ch" forName="imageaccent5" refType="w" fact="0.022"/>
          <dgm:constr type="h" for="ch" forName="imageaccent5" refType="h" fact="0.044"/>
        </dgm:constrLst>
      </dgm:if>
      <dgm:if name="Name7" axis="ch" ptType="node" func="cnt" op="equ" val="6">
        <dgm:alg type="composite">
          <dgm:param type="ar" val="1.9179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3466"/>
          <dgm:constr type="w" for="ch" forName="image4" refType="w" fact="0.1886"/>
          <dgm:constr type="h" for="ch" forName="image4" refType="h" fact="0.3106"/>
          <dgm:constr type="l" for="ch" forName="text5" refType="w" fact="0.6491"/>
          <dgm:constr type="t" for="ch" forName="text5" refType="h" fact="0.0033"/>
          <dgm:constr type="w" for="ch" forName="text5" refType="w" fact="0.1886"/>
          <dgm:constr type="h" for="ch" forName="text5" refType="h" fact="0.3106"/>
          <dgm:constr type="l" for="ch" forName="image5" refType="w" fact="0.8114"/>
          <dgm:constr type="t" for="ch" forName="image5" refType="h" fact="0.1766"/>
          <dgm:constr type="w" for="ch" forName="image5" refType="w" fact="0.1886"/>
          <dgm:constr type="h" for="ch" forName="image5" refType="h" fact="0.3106"/>
          <dgm:constr type="l" for="ch" forName="image2" refType="w" fact="0.4868"/>
          <dgm:constr type="t" for="ch" forName="image2" refType="h" fact="0.5154"/>
          <dgm:constr type="w" for="ch" forName="image2" refType="w" fact="0.1886"/>
          <dgm:constr type="h" for="ch" forName="image2" refType="h" fact="0.3106"/>
          <dgm:constr type="l" for="ch" forName="text4" refType="w" fact="0.4868"/>
          <dgm:constr type="t" for="ch" forName="text4" refType="h" fact="0.172"/>
          <dgm:constr type="w" for="ch" forName="text4" refType="w" fact="0.1886"/>
          <dgm:constr type="h" for="ch" forName="text4" refType="h" fact="0.3106"/>
          <dgm:constr type="l" for="ch" forName="text2" refType="w" fact="0.3246"/>
          <dgm:constr type="t" for="ch" forName="text2" refType="h" fact="0.3434"/>
          <dgm:constr type="w" for="ch" forName="text2" refType="w" fact="0.1886"/>
          <dgm:constr type="h" for="ch" forName="text2" refType="h" fact="0.3106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106"/>
          <dgm:constr type="l" for="ch" forName="text1" refType="w" fact="0.1623"/>
          <dgm:constr type="t" for="ch" forName="text1" refType="h" fact="0.516"/>
          <dgm:constr type="w" for="ch" forName="text1" refType="w" fact="0.1886"/>
          <dgm:constr type="h" for="ch" forName="text1" refType="h" fact="0.3106"/>
          <dgm:constr type="l" for="ch" forName="text3" refType="w" fact="0.1623"/>
          <dgm:constr type="t" for="ch" forName="text3" refType="h" fact="0.1727"/>
          <dgm:constr type="w" for="ch" forName="text3" refType="w" fact="0.1886"/>
          <dgm:constr type="h" for="ch" forName="text3" refType="h" fact="0.3106"/>
          <dgm:constr type="l" for="ch" forName="textaccent1" refType="w" fact="0.1668"/>
          <dgm:constr type="t" for="ch" forName="textaccent1" refType="h" fact="0.6549"/>
          <dgm:constr type="w" for="ch" forName="textaccent1" refType="w" fact="0.022"/>
          <dgm:constr type="h" for="ch" forName="textaccent1" refType="h" fact="0.0364"/>
          <dgm:constr type="l" for="ch" forName="image1" refType="w" fact="0"/>
          <dgm:constr type="t" for="ch" forName="image1" refType="h" fact="0.3443"/>
          <dgm:constr type="w" for="ch" forName="image1" refType="w" fact="0.1886"/>
          <dgm:constr type="h" for="ch" forName="image1" refType="h" fact="0.3106"/>
          <dgm:constr type="l" for="ch" forName="imageaccent1" refType="w" fact="0.1292"/>
          <dgm:constr type="t" for="ch" forName="imageaccent1" refType="h" fact="0.6137"/>
          <dgm:constr type="w" for="ch" forName="imageaccent1" refType="w" fact="0.022"/>
          <dgm:constr type="h" for="ch" forName="imageaccent1" refType="h" fact="0.0364"/>
          <dgm:constr type="l" for="ch" forName="textaccent2" refType="w" fact="0.4544"/>
          <dgm:constr type="t" for="ch" forName="textaccent2" refType="h" fact="0.612"/>
          <dgm:constr type="w" for="ch" forName="textaccent2" refType="w" fact="0.022"/>
          <dgm:constr type="h" for="ch" forName="textaccent2" refType="h" fact="0.0364"/>
          <dgm:constr type="l" for="ch" forName="imageaccent2" refType="w" fact="0.4914"/>
          <dgm:constr type="t" for="ch" forName="imageaccent2" refType="h" fact="0.6536"/>
          <dgm:constr type="w" for="ch" forName="imageaccent2" refType="w" fact="0.022"/>
          <dgm:constr type="h" for="ch" forName="imageaccent2" refType="h" fact="0.0364"/>
          <dgm:constr type="l" for="ch" forName="textaccent3" refType="w" fact="0.2915"/>
          <dgm:constr type="t" for="ch" forName="textaccent3" refType="h" fact="0.1786"/>
          <dgm:constr type="w" for="ch" forName="textaccent3" refType="w" fact="0.022"/>
          <dgm:constr type="h" for="ch" forName="textaccent3" refType="h" fact="0.0364"/>
          <dgm:constr type="l" for="ch" forName="imageaccent3" refType="w" fact="0.3299"/>
          <dgm:constr type="t" for="ch" forName="imageaccent3" refType="h" fact="0.1376"/>
          <dgm:constr type="w" for="ch" forName="imageaccent3" refType="w" fact="0.022"/>
          <dgm:constr type="h" for="ch" forName="imageaccent3" refType="h" fact="0.0364"/>
          <dgm:constr type="l" for="ch" forName="textaccent4" refType="w" fact="0.65"/>
          <dgm:constr type="t" for="ch" forName="textaccent4" refType="h" fact="0.3096"/>
          <dgm:constr type="w" for="ch" forName="textaccent4" refType="w" fact="0.022"/>
          <dgm:constr type="h" for="ch" forName="textaccent4" refType="h" fact="0.0364"/>
          <dgm:constr type="l" for="ch" forName="imageaccent4" refType="w" fact="0.6859"/>
          <dgm:constr type="t" for="ch" forName="imageaccent4" refType="h" fact="0.3522"/>
          <dgm:constr type="w" for="ch" forName="imageaccent4" refType="w" fact="0.022"/>
          <dgm:constr type="h" for="ch" forName="imageaccent4" refType="h" fact="0.0364"/>
          <dgm:constr type="l" for="ch" forName="textaccent5" refType="w" fact="0.8123"/>
          <dgm:constr type="t" for="ch" forName="textaccent5" refType="h" fact="0.1425"/>
          <dgm:constr type="w" for="ch" forName="textaccent5" refType="w" fact="0.022"/>
          <dgm:constr type="h" for="ch" forName="textaccent5" refType="h" fact="0.0364"/>
          <dgm:constr type="l" for="ch" forName="imageaccent5" refType="w" fact="0.849"/>
          <dgm:constr type="t" for="ch" forName="imageaccent5" refType="h" fact="0.1835"/>
          <dgm:constr type="w" for="ch" forName="imageaccent5" refType="w" fact="0.022"/>
          <dgm:constr type="h" for="ch" forName="imageaccent5" refType="h" fact="0.0364"/>
          <dgm:constr type="l" for="ch" forName="image6" refType="w" fact="0.6491"/>
          <dgm:constr type="t" for="ch" forName="image6" refType="h" fact="0.6894"/>
          <dgm:constr type="w" for="ch" forName="image6" refType="w" fact="0.1886"/>
          <dgm:constr type="h" for="ch" forName="image6" refType="h" fact="0.3106"/>
          <dgm:constr type="l" for="ch" forName="text6" refType="w" fact="0.8114"/>
          <dgm:constr type="t" for="ch" forName="text6" refType="h" fact="0.5194"/>
          <dgm:constr type="w" for="ch" forName="text6" refType="w" fact="0.1886"/>
          <dgm:constr type="h" for="ch" forName="text6" refType="h" fact="0.3106"/>
          <dgm:constr type="l" for="ch" forName="imageaccent6" refType="w" fact="0.8138"/>
          <dgm:constr type="t" for="ch" forName="imageaccent6" refType="h" fact="0.8257"/>
          <dgm:constr type="w" for="ch" forName="imageaccent6" refType="w" fact="0.022"/>
          <dgm:constr type="h" for="ch" forName="imageaccent6" refType="h" fact="0.0364"/>
          <dgm:constr type="l" for="ch" forName="textaccent6" refType="w" fact="0.8488"/>
          <dgm:constr type="t" for="ch" forName="textaccent6" refType="h" fact="0.7914"/>
          <dgm:constr type="w" for="ch" forName="textaccent6" refType="w" fact="0.022"/>
          <dgm:constr type="h" for="ch" forName="textaccent6" refType="h" fact="0.0364"/>
        </dgm:constrLst>
      </dgm:if>
      <dgm:if name="Name8" axis="ch" ptType="node" func="cnt" op="equ" val="7">
        <dgm:alg type="composite">
          <dgm:param type="ar" val="1.6382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2961"/>
          <dgm:constr type="w" for="ch" forName="image4" refType="w" fact="0.1886"/>
          <dgm:constr type="h" for="ch" forName="image4" refType="h" fact="0.2653"/>
          <dgm:constr type="l" for="ch" forName="text5" refType="w" fact="0.6491"/>
          <dgm:constr type="t" for="ch" forName="text5" refType="h" fact="0.0028"/>
          <dgm:constr type="w" for="ch" forName="text5" refType="w" fact="0.1886"/>
          <dgm:constr type="h" for="ch" forName="text5" refType="h" fact="0.2653"/>
          <dgm:constr type="l" for="ch" forName="image5" refType="w" fact="0.8114"/>
          <dgm:constr type="t" for="ch" forName="image5" refType="h" fact="0.1508"/>
          <dgm:constr type="w" for="ch" forName="image5" refType="w" fact="0.1886"/>
          <dgm:constr type="h" for="ch" forName="image5" refType="h" fact="0.2653"/>
          <dgm:constr type="l" for="ch" forName="image2" refType="w" fact="0.4868"/>
          <dgm:constr type="t" for="ch" forName="image2" refType="h" fact="0.4402"/>
          <dgm:constr type="w" for="ch" forName="image2" refType="w" fact="0.1886"/>
          <dgm:constr type="h" for="ch" forName="image2" refType="h" fact="0.2653"/>
          <dgm:constr type="l" for="ch" forName="text4" refType="w" fact="0.4868"/>
          <dgm:constr type="t" for="ch" forName="text4" refType="h" fact="0.1469"/>
          <dgm:constr type="w" for="ch" forName="text4" refType="w" fact="0.1886"/>
          <dgm:constr type="h" for="ch" forName="text4" refType="h" fact="0.2653"/>
          <dgm:constr type="l" for="ch" forName="text2" refType="w" fact="0.3246"/>
          <dgm:constr type="t" for="ch" forName="text2" refType="h" fact="0.2933"/>
          <dgm:constr type="w" for="ch" forName="text2" refType="w" fact="0.1886"/>
          <dgm:constr type="h" for="ch" forName="text2" refType="h" fact="0.2653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2653"/>
          <dgm:constr type="l" for="ch" forName="text1" refType="w" fact="0.1623"/>
          <dgm:constr type="t" for="ch" forName="text1" refType="h" fact="0.4408"/>
          <dgm:constr type="w" for="ch" forName="text1" refType="w" fact="0.1886"/>
          <dgm:constr type="h" for="ch" forName="text1" refType="h" fact="0.2653"/>
          <dgm:constr type="l" for="ch" forName="text3" refType="w" fact="0.1623"/>
          <dgm:constr type="t" for="ch" forName="text3" refType="h" fact="0.1475"/>
          <dgm:constr type="w" for="ch" forName="text3" refType="w" fact="0.1886"/>
          <dgm:constr type="h" for="ch" forName="text3" refType="h" fact="0.2653"/>
          <dgm:constr type="l" for="ch" forName="textaccent1" refType="w" fact="0.1668"/>
          <dgm:constr type="t" for="ch" forName="textaccent1" refType="h" fact="0.5594"/>
          <dgm:constr type="w" for="ch" forName="textaccent1" refType="w" fact="0.022"/>
          <dgm:constr type="h" for="ch" forName="textaccent1" refType="h" fact="0.0311"/>
          <dgm:constr type="l" for="ch" forName="image1" refType="w" fact="0"/>
          <dgm:constr type="t" for="ch" forName="image1" refType="h" fact="0.2941"/>
          <dgm:constr type="w" for="ch" forName="image1" refType="w" fact="0.1886"/>
          <dgm:constr type="h" for="ch" forName="image1" refType="h" fact="0.2653"/>
          <dgm:constr type="l" for="ch" forName="imageaccent1" refType="w" fact="0.1292"/>
          <dgm:constr type="t" for="ch" forName="imageaccent1" refType="h" fact="0.5242"/>
          <dgm:constr type="w" for="ch" forName="imageaccent1" refType="w" fact="0.022"/>
          <dgm:constr type="h" for="ch" forName="imageaccent1" refType="h" fact="0.0311"/>
          <dgm:constr type="l" for="ch" forName="textaccent2" refType="w" fact="0.4544"/>
          <dgm:constr type="t" for="ch" forName="textaccent2" refType="h" fact="0.5228"/>
          <dgm:constr type="w" for="ch" forName="textaccent2" refType="w" fact="0.022"/>
          <dgm:constr type="h" for="ch" forName="textaccent2" refType="h" fact="0.0311"/>
          <dgm:constr type="l" for="ch" forName="imageaccent2" refType="w" fact="0.4914"/>
          <dgm:constr type="t" for="ch" forName="imageaccent2" refType="h" fact="0.5583"/>
          <dgm:constr type="w" for="ch" forName="imageaccent2" refType="w" fact="0.022"/>
          <dgm:constr type="h" for="ch" forName="imageaccent2" refType="h" fact="0.0311"/>
          <dgm:constr type="l" for="ch" forName="textaccent3" refType="w" fact="0.2907"/>
          <dgm:constr type="t" for="ch" forName="textaccent3" refType="h" fact="0.1511"/>
          <dgm:constr type="w" for="ch" forName="textaccent3" refType="w" fact="0.022"/>
          <dgm:constr type="h" for="ch" forName="textaccent3" refType="h" fact="0.0311"/>
          <dgm:constr type="l" for="ch" forName="imageaccent3" refType="w" fact="0.3299"/>
          <dgm:constr type="t" for="ch" forName="imageaccent3" refType="h" fact="0.1175"/>
          <dgm:constr type="w" for="ch" forName="imageaccent3" refType="w" fact="0.022"/>
          <dgm:constr type="h" for="ch" forName="imageaccent3" refType="h" fact="0.0311"/>
          <dgm:constr type="l" for="ch" forName="textaccent4" refType="w" fact="0.65"/>
          <dgm:constr type="t" for="ch" forName="textaccent4" refType="h" fact="0.2645"/>
          <dgm:constr type="w" for="ch" forName="textaccent4" refType="w" fact="0.022"/>
          <dgm:constr type="h" for="ch" forName="textaccent4" refType="h" fact="0.0311"/>
          <dgm:constr type="l" for="ch" forName="imageaccent4" refType="w" fact="0.6859"/>
          <dgm:constr type="t" for="ch" forName="imageaccent4" refType="h" fact="0.3008"/>
          <dgm:constr type="w" for="ch" forName="imageaccent4" refType="w" fact="0.022"/>
          <dgm:constr type="h" for="ch" forName="imageaccent4" refType="h" fact="0.0311"/>
          <dgm:constr type="l" for="ch" forName="textaccent5" refType="w" fact="0.8123"/>
          <dgm:constr type="t" for="ch" forName="textaccent5" refType="h" fact="0.1217"/>
          <dgm:constr type="w" for="ch" forName="textaccent5" refType="w" fact="0.022"/>
          <dgm:constr type="h" for="ch" forName="textaccent5" refType="h" fact="0.0311"/>
          <dgm:constr type="l" for="ch" forName="imageaccent5" refType="w" fact="0.849"/>
          <dgm:constr type="t" for="ch" forName="imageaccent5" refType="h" fact="0.1567"/>
          <dgm:constr type="w" for="ch" forName="imageaccent5" refType="w" fact="0.022"/>
          <dgm:constr type="h" for="ch" forName="imageaccent5" refType="h" fact="0.0311"/>
          <dgm:constr type="l" for="ch" forName="image6" refType="w" fact="0.6491"/>
          <dgm:constr type="t" for="ch" forName="image6" refType="h" fact="0.5889"/>
          <dgm:constr type="w" for="ch" forName="image6" refType="w" fact="0.1886"/>
          <dgm:constr type="h" for="ch" forName="image6" refType="h" fact="0.2653"/>
          <dgm:constr type="l" for="ch" forName="text6" refType="w" fact="0.8114"/>
          <dgm:constr type="t" for="ch" forName="text6" refType="h" fact="0.4436"/>
          <dgm:constr type="w" for="ch" forName="text6" refType="w" fact="0.1886"/>
          <dgm:constr type="h" for="ch" forName="text6" refType="h" fact="0.2653"/>
          <dgm:constr type="l" for="ch" forName="imageaccent6" refType="w" fact="0.8138"/>
          <dgm:constr type="t" for="ch" forName="imageaccent6" refType="h" fact="0.7053"/>
          <dgm:constr type="w" for="ch" forName="imageaccent6" refType="w" fact="0.022"/>
          <dgm:constr type="h" for="ch" forName="imageaccent6" refType="h" fact="0.0311"/>
          <dgm:constr type="l" for="ch" forName="textaccent6" refType="w" fact="0.8488"/>
          <dgm:constr type="t" for="ch" forName="textaccent6" refType="h" fact="0.676"/>
          <dgm:constr type="w" for="ch" forName="textaccent6" refType="w" fact="0.022"/>
          <dgm:constr type="h" for="ch" forName="textaccent6" refType="h" fact="0.0311"/>
          <dgm:constr type="l" for="ch" forName="text7" refType="w" fact="0.3244"/>
          <dgm:constr type="t" for="ch" forName="text7" refType="h" fact="0.5872"/>
          <dgm:constr type="w" for="ch" forName="text7" refType="w" fact="0.1886"/>
          <dgm:constr type="h" for="ch" forName="text7" refType="h" fact="0.2653"/>
          <dgm:constr type="l" for="ch" forName="image7" refType="w" fact="0.1622"/>
          <dgm:constr type="t" for="ch" forName="image7" refType="h" fact="0.7347"/>
          <dgm:constr type="w" for="ch" forName="image7" refType="w" fact="0.1886"/>
          <dgm:constr type="h" for="ch" forName="image7" refType="h" fact="0.2653"/>
          <dgm:constr type="l" for="ch" forName="imageaccent7" refType="w" fact="0.2905"/>
          <dgm:constr type="t" for="ch" forName="imageaccent7" refType="h" fact="0.7384"/>
          <dgm:constr type="w" for="ch" forName="imageaccent7" refType="w" fact="0.022"/>
          <dgm:constr type="h" for="ch" forName="imageaccent7" refType="h" fact="0.0311"/>
          <dgm:constr type="l" for="ch" forName="textaccent7" refType="w" fact="0.3298"/>
          <dgm:constr type="t" for="ch" forName="textaccent7" refType="h" fact="0.7048"/>
          <dgm:constr type="w" for="ch" forName="textaccent7" refType="w" fact="0.022"/>
          <dgm:constr type="h" for="ch" forName="textaccent7" refType="h" fact="0.0311"/>
        </dgm:constrLst>
      </dgm:if>
      <dgm:if name="Name9" axis="ch" ptType="node" func="cnt" op="equ" val="8">
        <dgm:alg type="composite">
          <dgm:param type="ar" val="1.8974"/>
        </dgm:alg>
        <dgm:constrLst>
          <dgm:constr type="primFontSz" for="des" ptType="node" op="equ" val="65"/>
          <dgm:constr type="l" for="ch" forName="image4" refType="w" fact="0.5589"/>
          <dgm:constr type="t" for="ch" forName="image4" refType="h" fact="0.2952"/>
          <dgm:constr type="w" for="ch" forName="image4" refType="w" fact="0.1624"/>
          <dgm:constr type="h" for="ch" forName="image4" refType="h" fact="0.2645"/>
          <dgm:constr type="l" for="ch" forName="text5" refType="w" fact="0.5589"/>
          <dgm:constr type="t" for="ch" forName="text5" refType="h" fact="0.0028"/>
          <dgm:constr type="w" for="ch" forName="text5" refType="w" fact="0.1624"/>
          <dgm:constr type="h" for="ch" forName="text5" refType="h" fact="0.2645"/>
          <dgm:constr type="l" for="ch" forName="image5" refType="w" fact="0.6986"/>
          <dgm:constr type="t" for="ch" forName="image5" refType="h" fact="0.1504"/>
          <dgm:constr type="w" for="ch" forName="image5" refType="w" fact="0.1624"/>
          <dgm:constr type="h" for="ch" forName="image5" refType="h" fact="0.2645"/>
          <dgm:constr type="l" for="ch" forName="image2" refType="w" fact="0.4192"/>
          <dgm:constr type="t" for="ch" forName="image2" refType="h" fact="0.439"/>
          <dgm:constr type="w" for="ch" forName="image2" refType="w" fact="0.1624"/>
          <dgm:constr type="h" for="ch" forName="image2" refType="h" fact="0.2645"/>
          <dgm:constr type="l" for="ch" forName="text4" refType="w" fact="0.4192"/>
          <dgm:constr type="t" for="ch" forName="text4" refType="h" fact="0.1465"/>
          <dgm:constr type="w" for="ch" forName="text4" refType="w" fact="0.1624"/>
          <dgm:constr type="h" for="ch" forName="text4" refType="h" fact="0.2645"/>
          <dgm:constr type="l" for="ch" forName="text2" refType="w" fact="0.2794"/>
          <dgm:constr type="t" for="ch" forName="text2" refType="h" fact="0.2925"/>
          <dgm:constr type="w" for="ch" forName="text2" refType="w" fact="0.1624"/>
          <dgm:constr type="h" for="ch" forName="text2" refType="h" fact="0.2645"/>
          <dgm:constr type="l" for="ch" forName="image3" refType="w" fact="0.2794"/>
          <dgm:constr type="t" for="ch" forName="image3" refType="h" fact="0"/>
          <dgm:constr type="w" for="ch" forName="image3" refType="w" fact="0.1624"/>
          <dgm:constr type="h" for="ch" forName="image3" refType="h" fact="0.2645"/>
          <dgm:constr type="l" for="ch" forName="text1" refType="w" fact="0.1397"/>
          <dgm:constr type="t" for="ch" forName="text1" refType="h" fact="0.4395"/>
          <dgm:constr type="w" for="ch" forName="text1" refType="w" fact="0.1624"/>
          <dgm:constr type="h" for="ch" forName="text1" refType="h" fact="0.2645"/>
          <dgm:constr type="l" for="ch" forName="text3" refType="w" fact="0.1397"/>
          <dgm:constr type="t" for="ch" forName="text3" refType="h" fact="0.1471"/>
          <dgm:constr type="w" for="ch" forName="text3" refType="w" fact="0.1624"/>
          <dgm:constr type="h" for="ch" forName="text3" refType="h" fact="0.2645"/>
          <dgm:constr type="l" for="ch" forName="textaccent1" refType="w" fact="0.1436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4"/>
          <dgm:constr type="h" for="ch" forName="image1" refType="h" fact="0.2645"/>
          <dgm:constr type="l" for="ch" forName="imageaccent1" refType="w" fact="0.1112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2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31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2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41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6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5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93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1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9"/>
          <dgm:constr type="t" for="ch" forName="image6" refType="h" fact="0.5872"/>
          <dgm:constr type="w" for="ch" forName="image6" refType="w" fact="0.1624"/>
          <dgm:constr type="h" for="ch" forName="image6" refType="h" fact="0.2645"/>
          <dgm:constr type="l" for="ch" forName="text6" refType="w" fact="0.6986"/>
          <dgm:constr type="t" for="ch" forName="text6" refType="h" fact="0.4424"/>
          <dgm:constr type="w" for="ch" forName="text6" refType="w" fact="0.1624"/>
          <dgm:constr type="h" for="ch" forName="text6" refType="h" fact="0.2645"/>
          <dgm:constr type="l" for="ch" forName="imageaccent6" refType="w" fact="0.7007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8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3"/>
          <dgm:constr type="t" for="ch" forName="text7" refType="h" fact="0.5856"/>
          <dgm:constr type="w" for="ch" forName="text7" refType="w" fact="0.1624"/>
          <dgm:constr type="h" for="ch" forName="text7" refType="h" fact="0.2645"/>
          <dgm:constr type="l" for="ch" forName="image7" refType="w" fact="0.1396"/>
          <dgm:constr type="t" for="ch" forName="image7" refType="h" fact="0.7326"/>
          <dgm:constr type="w" for="ch" forName="image7" refType="w" fact="0.1624"/>
          <dgm:constr type="h" for="ch" forName="image7" refType="h" fact="0.2645"/>
          <dgm:constr type="l" for="ch" forName="imageaccent7" refType="w" fact="0.2501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4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9"/>
          <dgm:constr type="t" for="ch" forName="image8" refType="h" fact="0.7355"/>
          <dgm:constr type="w" for="ch" forName="image8" refType="w" fact="0.1624"/>
          <dgm:constr type="h" for="ch" forName="image8" refType="h" fact="0.2645"/>
          <dgm:constr type="l" for="ch" forName="text8" refType="w" fact="0.8376"/>
          <dgm:constr type="t" for="ch" forName="text8" refType="h" fact="0.5906"/>
          <dgm:constr type="w" for="ch" forName="text8" refType="w" fact="0.1624"/>
          <dgm:constr type="h" for="ch" forName="text8" refType="h" fact="0.2645"/>
          <dgm:constr type="l" for="ch" forName="imageaccent8" refType="w" fact="0.8397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8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</dgm:constrLst>
      </dgm:if>
      <dgm:if name="Name10" axis="ch" ptType="node" func="cnt" op="equ" val="9">
        <dgm:alg type="composite">
          <dgm:param type="ar" val="1.8986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952"/>
          <dgm:constr type="w" for="ch" forName="image4" refType="w" fact="0.1623"/>
          <dgm:constr type="h" for="ch" forName="image4" refType="h" fact="0.2645"/>
          <dgm:constr type="l" for="ch" forName="text5" refType="w" fact="0.5585"/>
          <dgm:constr type="t" for="ch" forName="text5" refType="h" fact="0.0028"/>
          <dgm:constr type="w" for="ch" forName="text5" refType="w" fact="0.1623"/>
          <dgm:constr type="h" for="ch" forName="text5" refType="h" fact="0.2645"/>
          <dgm:constr type="l" for="ch" forName="image5" refType="w" fact="0.6982"/>
          <dgm:constr type="t" for="ch" forName="image5" refType="h" fact="0.1504"/>
          <dgm:constr type="w" for="ch" forName="image5" refType="w" fact="0.1623"/>
          <dgm:constr type="h" for="ch" forName="image5" refType="h" fact="0.2645"/>
          <dgm:constr type="l" for="ch" forName="image2" refType="w" fact="0.4189"/>
          <dgm:constr type="t" for="ch" forName="image2" refType="h" fact="0.439"/>
          <dgm:constr type="w" for="ch" forName="image2" refType="w" fact="0.1623"/>
          <dgm:constr type="h" for="ch" forName="image2" refType="h" fact="0.2645"/>
          <dgm:constr type="l" for="ch" forName="text4" refType="w" fact="0.4189"/>
          <dgm:constr type="t" for="ch" forName="text4" refType="h" fact="0.1465"/>
          <dgm:constr type="w" for="ch" forName="text4" refType="w" fact="0.1623"/>
          <dgm:constr type="h" for="ch" forName="text4" refType="h" fact="0.2645"/>
          <dgm:constr type="l" for="ch" forName="text2" refType="w" fact="0.2793"/>
          <dgm:constr type="t" for="ch" forName="text2" refType="h" fact="0.2925"/>
          <dgm:constr type="w" for="ch" forName="text2" refType="w" fact="0.1623"/>
          <dgm:constr type="h" for="ch" forName="text2" refType="h" fact="0.2645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645"/>
          <dgm:constr type="l" for="ch" forName="text1" refType="w" fact="0.1396"/>
          <dgm:constr type="t" for="ch" forName="text1" refType="h" fact="0.4395"/>
          <dgm:constr type="w" for="ch" forName="text1" refType="w" fact="0.1623"/>
          <dgm:constr type="h" for="ch" forName="text1" refType="h" fact="0.2645"/>
          <dgm:constr type="l" for="ch" forName="text3" refType="w" fact="0.1396"/>
          <dgm:constr type="t" for="ch" forName="text3" refType="h" fact="0.1471"/>
          <dgm:constr type="w" for="ch" forName="text3" refType="w" fact="0.1623"/>
          <dgm:constr type="h" for="ch" forName="text3" refType="h" fact="0.2645"/>
          <dgm:constr type="l" for="ch" forName="textaccent1" refType="w" fact="0.1435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3"/>
          <dgm:constr type="h" for="ch" forName="image1" refType="h" fact="0.2645"/>
          <dgm:constr type="l" for="ch" forName="imageaccent1" refType="w" fact="0.1111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28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1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39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3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1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89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05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5"/>
          <dgm:constr type="t" for="ch" forName="image6" refType="h" fact="0.5872"/>
          <dgm:constr type="w" for="ch" forName="image6" refType="w" fact="0.1623"/>
          <dgm:constr type="h" for="ch" forName="image6" refType="h" fact="0.2645"/>
          <dgm:constr type="l" for="ch" forName="text6" refType="w" fact="0.6982"/>
          <dgm:constr type="t" for="ch" forName="text6" refType="h" fact="0.4424"/>
          <dgm:constr type="w" for="ch" forName="text6" refType="w" fact="0.1623"/>
          <dgm:constr type="h" for="ch" forName="text6" refType="h" fact="0.2645"/>
          <dgm:constr type="l" for="ch" forName="imageaccent6" refType="w" fact="0.7002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3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2"/>
          <dgm:constr type="t" for="ch" forName="text7" refType="h" fact="0.5856"/>
          <dgm:constr type="w" for="ch" forName="text7" refType="w" fact="0.1623"/>
          <dgm:constr type="h" for="ch" forName="text7" refType="h" fact="0.2645"/>
          <dgm:constr type="l" for="ch" forName="image7" refType="w" fact="0.1395"/>
          <dgm:constr type="t" for="ch" forName="image7" refType="h" fact="0.7326"/>
          <dgm:constr type="w" for="ch" forName="image7" refType="w" fact="0.1623"/>
          <dgm:constr type="h" for="ch" forName="image7" refType="h" fact="0.2645"/>
          <dgm:constr type="l" for="ch" forName="imageaccent7" refType="w" fact="0.25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38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5"/>
          <dgm:constr type="t" for="ch" forName="image8" refType="h" fact="0.7355"/>
          <dgm:constr type="w" for="ch" forName="image8" refType="w" fact="0.1623"/>
          <dgm:constr type="h" for="ch" forName="image8" refType="h" fact="0.2645"/>
          <dgm:constr type="l" for="ch" forName="text8" refType="w" fact="0.8371"/>
          <dgm:constr type="t" for="ch" forName="text8" refType="h" fact="0.5906"/>
          <dgm:constr type="w" for="ch" forName="text8" refType="w" fact="0.1623"/>
          <dgm:constr type="h" for="ch" forName="text8" refType="h" fact="0.2645"/>
          <dgm:constr type="l" for="ch" forName="imageaccent8" refType="w" fact="0.8392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3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  <dgm:constr type="l" for="ch" forName="text9" refType="w" fact="0.8377"/>
          <dgm:constr type="t" for="ch" forName="text9" refType="h" fact="0.0057"/>
          <dgm:constr type="w" for="ch" forName="text9" refType="w" fact="0.1623"/>
          <dgm:constr type="h" for="ch" forName="text9" refType="h" fact="0.2645"/>
          <dgm:constr type="l" for="ch" forName="textaccent9" refType="w" fact="0.95"/>
          <dgm:constr type="t" for="ch" forName="textaccent9" refType="h" fact="0.2383"/>
          <dgm:constr type="w" for="ch" forName="textaccent9" refType="w" fact="0.0189"/>
          <dgm:constr type="h" for="ch" forName="textaccent9" refType="h" fact="0.031"/>
          <dgm:constr type="l" for="ch" forName="image9" refType="w" fact="0.8377"/>
          <dgm:constr type="t" for="ch" forName="image9" refType="h" fact="0.2977"/>
          <dgm:constr type="w" for="ch" forName="image9" refType="w" fact="0.1623"/>
          <dgm:constr type="h" for="ch" forName="image9" refType="h" fact="0.2645"/>
          <dgm:constr type="l" for="ch" forName="imageaccent9" refType="w" fact="0.95"/>
          <dgm:constr type="t" for="ch" forName="imageaccent9" refType="h" fact="0.2993"/>
          <dgm:constr type="w" for="ch" forName="imageaccent9" refType="w" fact="0.0189"/>
          <dgm:constr type="h" for="ch" forName="imageaccent9" refType="h" fact="0.031"/>
        </dgm:constrLst>
      </dgm:if>
      <dgm:if name="Name11" axis="ch" ptType="node" func="cnt" op="equ" val="10">
        <dgm:alg type="composite">
          <dgm:param type="ar" val="1.6608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583"/>
          <dgm:constr type="w" for="ch" forName="image4" refType="w" fact="0.1623"/>
          <dgm:constr type="h" for="ch" forName="image4" refType="h" fact="0.2314"/>
          <dgm:constr type="l" for="ch" forName="text5" refType="w" fact="0.5585"/>
          <dgm:constr type="t" for="ch" forName="text5" refType="h" fact="0.0024"/>
          <dgm:constr type="w" for="ch" forName="text5" refType="w" fact="0.1623"/>
          <dgm:constr type="h" for="ch" forName="text5" refType="h" fact="0.2314"/>
          <dgm:constr type="l" for="ch" forName="image5" refType="w" fact="0.6982"/>
          <dgm:constr type="t" for="ch" forName="image5" refType="h" fact="0.1316"/>
          <dgm:constr type="w" for="ch" forName="image5" refType="w" fact="0.1623"/>
          <dgm:constr type="h" for="ch" forName="image5" refType="h" fact="0.2314"/>
          <dgm:constr type="l" for="ch" forName="image2" refType="w" fact="0.4189"/>
          <dgm:constr type="t" for="ch" forName="image2" refType="h" fact="0.384"/>
          <dgm:constr type="w" for="ch" forName="image2" refType="w" fact="0.1623"/>
          <dgm:constr type="h" for="ch" forName="image2" refType="h" fact="0.2314"/>
          <dgm:constr type="l" for="ch" forName="text4" refType="w" fact="0.4189"/>
          <dgm:constr type="t" for="ch" forName="text4" refType="h" fact="0.1282"/>
          <dgm:constr type="w" for="ch" forName="text4" refType="w" fact="0.1623"/>
          <dgm:constr type="h" for="ch" forName="text4" refType="h" fact="0.2314"/>
          <dgm:constr type="l" for="ch" forName="text2" refType="w" fact="0.2793"/>
          <dgm:constr type="t" for="ch" forName="text2" refType="h" fact="0.2558"/>
          <dgm:constr type="w" for="ch" forName="text2" refType="w" fact="0.1623"/>
          <dgm:constr type="h" for="ch" forName="text2" refType="h" fact="0.2314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314"/>
          <dgm:constr type="l" for="ch" forName="text1" refType="w" fact="0.1396"/>
          <dgm:constr type="t" for="ch" forName="text1" refType="h" fact="0.3845"/>
          <dgm:constr type="w" for="ch" forName="text1" refType="w" fact="0.1623"/>
          <dgm:constr type="h" for="ch" forName="text1" refType="h" fact="0.2314"/>
          <dgm:constr type="l" for="ch" forName="text3" refType="w" fact="0.1396"/>
          <dgm:constr type="t" for="ch" forName="text3" refType="h" fact="0.1286"/>
          <dgm:constr type="w" for="ch" forName="text3" refType="w" fact="0.1623"/>
          <dgm:constr type="h" for="ch" forName="text3" refType="h" fact="0.2314"/>
          <dgm:constr type="l" for="ch" forName="textaccent1" refType="w" fact="0.1435"/>
          <dgm:constr type="t" for="ch" forName="textaccent1" refType="h" fact="0.488"/>
          <dgm:constr type="w" for="ch" forName="textaccent1" refType="w" fact="0.0189"/>
          <dgm:constr type="h" for="ch" forName="textaccent1" refType="h" fact="0.0271"/>
          <dgm:constr type="l" for="ch" forName="image1" refType="w" fact="0"/>
          <dgm:constr type="t" for="ch" forName="image1" refType="h" fact="0.2566"/>
          <dgm:constr type="w" for="ch" forName="image1" refType="w" fact="0.1623"/>
          <dgm:constr type="h" for="ch" forName="image1" refType="h" fact="0.2314"/>
          <dgm:constr type="l" for="ch" forName="imageaccent1" refType="w" fact="0.1111"/>
          <dgm:constr type="t" for="ch" forName="imageaccent1" refType="h" fact="0.4572"/>
          <dgm:constr type="w" for="ch" forName="imageaccent1" refType="w" fact="0.0189"/>
          <dgm:constr type="h" for="ch" forName="imageaccent1" refType="h" fact="0.0271"/>
          <dgm:constr type="l" for="ch" forName="textaccent2" refType="w" fact="0.391"/>
          <dgm:constr type="t" for="ch" forName="textaccent2" refType="h" fact="0.456"/>
          <dgm:constr type="w" for="ch" forName="textaccent2" refType="w" fact="0.0189"/>
          <dgm:constr type="h" for="ch" forName="textaccent2" refType="h" fact="0.0271"/>
          <dgm:constr type="l" for="ch" forName="imageaccent2" refType="w" fact="0.4228"/>
          <dgm:constr type="t" for="ch" forName="imageaccent2" refType="h" fact="0.487"/>
          <dgm:constr type="w" for="ch" forName="imageaccent2" refType="w" fact="0.0189"/>
          <dgm:constr type="h" for="ch" forName="imageaccent2" refType="h" fact="0.0271"/>
          <dgm:constr type="l" for="ch" forName="textaccent3" refType="w" fact="0.2501"/>
          <dgm:constr type="t" for="ch" forName="textaccent3" refType="h" fact="0.1318"/>
          <dgm:constr type="w" for="ch" forName="textaccent3" refType="w" fact="0.0189"/>
          <dgm:constr type="h" for="ch" forName="textaccent3" refType="h" fact="0.0271"/>
          <dgm:constr type="l" for="ch" forName="imageaccent3" refType="w" fact="0.2839"/>
          <dgm:constr type="t" for="ch" forName="imageaccent3" refType="h" fact="0.1025"/>
          <dgm:constr type="w" for="ch" forName="imageaccent3" refType="w" fact="0.0189"/>
          <dgm:constr type="h" for="ch" forName="imageaccent3" refType="h" fact="0.0271"/>
          <dgm:constr type="l" for="ch" forName="textaccent4" refType="w" fact="0.5593"/>
          <dgm:constr type="t" for="ch" forName="textaccent4" refType="h" fact="0.2307"/>
          <dgm:constr type="w" for="ch" forName="textaccent4" refType="w" fact="0.0189"/>
          <dgm:constr type="h" for="ch" forName="textaccent4" refType="h" fact="0.0271"/>
          <dgm:constr type="l" for="ch" forName="imageaccent4" refType="w" fact="0.5901"/>
          <dgm:constr type="t" for="ch" forName="imageaccent4" refType="h" fact="0.2624"/>
          <dgm:constr type="w" for="ch" forName="imageaccent4" refType="w" fact="0.0189"/>
          <dgm:constr type="h" for="ch" forName="imageaccent4" refType="h" fact="0.0271"/>
          <dgm:constr type="l" for="ch" forName="textaccent5" refType="w" fact="0.6989"/>
          <dgm:constr type="t" for="ch" forName="textaccent5" refType="h" fact="0.1062"/>
          <dgm:constr type="w" for="ch" forName="textaccent5" refType="w" fact="0.0189"/>
          <dgm:constr type="h" for="ch" forName="textaccent5" refType="h" fact="0.0271"/>
          <dgm:constr type="l" for="ch" forName="imageaccent5" refType="w" fact="0.7305"/>
          <dgm:constr type="t" for="ch" forName="imageaccent5" refType="h" fact="0.1367"/>
          <dgm:constr type="w" for="ch" forName="imageaccent5" refType="w" fact="0.0189"/>
          <dgm:constr type="h" for="ch" forName="imageaccent5" refType="h" fact="0.0271"/>
          <dgm:constr type="l" for="ch" forName="image6" refType="w" fact="0.5585"/>
          <dgm:constr type="t" for="ch" forName="image6" refType="h" fact="0.5137"/>
          <dgm:constr type="w" for="ch" forName="image6" refType="w" fact="0.1623"/>
          <dgm:constr type="h" for="ch" forName="image6" refType="h" fact="0.2314"/>
          <dgm:constr type="l" for="ch" forName="text6" refType="w" fact="0.6982"/>
          <dgm:constr type="t" for="ch" forName="text6" refType="h" fact="0.387"/>
          <dgm:constr type="w" for="ch" forName="text6" refType="w" fact="0.1623"/>
          <dgm:constr type="h" for="ch" forName="text6" refType="h" fact="0.2314"/>
          <dgm:constr type="l" for="ch" forName="imageaccent6" refType="w" fact="0.7002"/>
          <dgm:constr type="t" for="ch" forName="imageaccent6" refType="h" fact="0.6152"/>
          <dgm:constr type="w" for="ch" forName="imageaccent6" refType="w" fact="0.0189"/>
          <dgm:constr type="h" for="ch" forName="imageaccent6" refType="h" fact="0.0271"/>
          <dgm:constr type="l" for="ch" forName="textaccent6" refType="w" fact="0.7303"/>
          <dgm:constr type="t" for="ch" forName="textaccent6" refType="h" fact="0.5897"/>
          <dgm:constr type="w" for="ch" forName="textaccent6" refType="w" fact="0.0189"/>
          <dgm:constr type="h" for="ch" forName="textaccent6" refType="h" fact="0.0271"/>
          <dgm:constr type="l" for="ch" forName="text7" refType="w" fact="0.2792"/>
          <dgm:constr type="t" for="ch" forName="text7" refType="h" fact="0.5122"/>
          <dgm:constr type="w" for="ch" forName="text7" refType="w" fact="0.1623"/>
          <dgm:constr type="h" for="ch" forName="text7" refType="h" fact="0.2314"/>
          <dgm:constr type="l" for="ch" forName="image7" refType="w" fact="0.1395"/>
          <dgm:constr type="t" for="ch" forName="image7" refType="h" fact="0.6409"/>
          <dgm:constr type="w" for="ch" forName="image7" refType="w" fact="0.1623"/>
          <dgm:constr type="h" for="ch" forName="image7" refType="h" fact="0.2314"/>
          <dgm:constr type="l" for="ch" forName="imageaccent7" refType="w" fact="0.25"/>
          <dgm:constr type="t" for="ch" forName="imageaccent7" refType="h" fact="0.6441"/>
          <dgm:constr type="w" for="ch" forName="imageaccent7" refType="w" fact="0.0189"/>
          <dgm:constr type="h" for="ch" forName="imageaccent7" refType="h" fact="0.0271"/>
          <dgm:constr type="l" for="ch" forName="textaccent7" refType="w" fact="0.2838"/>
          <dgm:constr type="t" for="ch" forName="textaccent7" refType="h" fact="0.6148"/>
          <dgm:constr type="w" for="ch" forName="textaccent7" refType="w" fact="0.0189"/>
          <dgm:constr type="h" for="ch" forName="textaccent7" refType="h" fact="0.0271"/>
          <dgm:constr type="l" for="ch" forName="image8" refType="w" fact="0.6975"/>
          <dgm:constr type="t" for="ch" forName="image8" refType="h" fact="0.6433"/>
          <dgm:constr type="w" for="ch" forName="image8" refType="w" fact="0.1623"/>
          <dgm:constr type="h" for="ch" forName="image8" refType="h" fact="0.2314"/>
          <dgm:constr type="l" for="ch" forName="text8" refType="w" fact="0.8371"/>
          <dgm:constr type="t" for="ch" forName="text8" refType="h" fact="0.5167"/>
          <dgm:constr type="w" for="ch" forName="text8" refType="w" fact="0.1623"/>
          <dgm:constr type="h" for="ch" forName="text8" refType="h" fact="0.2314"/>
          <dgm:constr type="l" for="ch" forName="imageaccent8" refType="w" fact="0.8392"/>
          <dgm:constr type="t" for="ch" forName="imageaccent8" refType="h" fact="0.7449"/>
          <dgm:constr type="w" for="ch" forName="imageaccent8" refType="w" fact="0.0189"/>
          <dgm:constr type="h" for="ch" forName="imageaccent8" refType="h" fact="0.0271"/>
          <dgm:constr type="l" for="ch" forName="textaccent8" refType="w" fact="0.8693"/>
          <dgm:constr type="t" for="ch" forName="textaccent8" refType="h" fact="0.7194"/>
          <dgm:constr type="w" for="ch" forName="textaccent8" refType="w" fact="0.0189"/>
          <dgm:constr type="h" for="ch" forName="textaccent8" refType="h" fact="0.0271"/>
          <dgm:constr type="l" for="ch" forName="text9" refType="w" fact="0.8377"/>
          <dgm:constr type="t" for="ch" forName="text9" refType="h" fact="0.005"/>
          <dgm:constr type="w" for="ch" forName="text9" refType="w" fact="0.1623"/>
          <dgm:constr type="h" for="ch" forName="text9" refType="h" fact="0.2314"/>
          <dgm:constr type="l" for="ch" forName="textaccent9" refType="w" fact="0.95"/>
          <dgm:constr type="t" for="ch" forName="textaccent9" refType="h" fact="0.2084"/>
          <dgm:constr type="w" for="ch" forName="textaccent9" refType="w" fact="0.0189"/>
          <dgm:constr type="h" for="ch" forName="textaccent9" refType="h" fact="0.0271"/>
          <dgm:constr type="l" for="ch" forName="image9" refType="w" fact="0.8377"/>
          <dgm:constr type="t" for="ch" forName="image9" refType="h" fact="0.2604"/>
          <dgm:constr type="w" for="ch" forName="image9" refType="w" fact="0.1623"/>
          <dgm:constr type="h" for="ch" forName="image9" refType="h" fact="0.2314"/>
          <dgm:constr type="l" for="ch" forName="imageaccent9" refType="w" fact="0.95"/>
          <dgm:constr type="t" for="ch" forName="imageaccent9" refType="h" fact="0.2618"/>
          <dgm:constr type="w" for="ch" forName="imageaccent9" refType="w" fact="0.0189"/>
          <dgm:constr type="h" for="ch" forName="imageaccent9" refType="h" fact="0.0271"/>
          <dgm:constr type="l" for="ch" forName="image10" refType="w" fact="0.2786"/>
          <dgm:constr type="t" for="ch" forName="image10" refType="h" fact="0.7686"/>
          <dgm:constr type="w" for="ch" forName="image10" refType="w" fact="0.1623"/>
          <dgm:constr type="h" for="ch" forName="image10" refType="h" fact="0.2314"/>
          <dgm:constr type="l" for="ch" forName="text10" refType="w" fact="0.4183"/>
          <dgm:constr type="t" for="ch" forName="text10" refType="h" fact="0.6419"/>
          <dgm:constr type="w" for="ch" forName="text10" refType="w" fact="0.1623"/>
          <dgm:constr type="h" for="ch" forName="text10" refType="h" fact="0.2314"/>
          <dgm:constr type="l" for="ch" forName="imageaccent10" refType="w" fact="0.4203"/>
          <dgm:constr type="t" for="ch" forName="imageaccent10" refType="h" fact="0.8701"/>
          <dgm:constr type="w" for="ch" forName="imageaccent10" refType="w" fact="0.0189"/>
          <dgm:constr type="h" for="ch" forName="imageaccent10" refType="h" fact="0.0271"/>
          <dgm:constr type="l" for="ch" forName="textaccent10" refType="w" fact="0.4504"/>
          <dgm:constr type="t" for="ch" forName="textaccent10" refType="h" fact="0.8446"/>
          <dgm:constr type="w" for="ch" forName="textaccent10" refType="w" fact="0.0189"/>
          <dgm:constr type="h" for="ch" forName="textaccent10" refType="h" fact="0.0271"/>
        </dgm:constrLst>
      </dgm:if>
      <dgm:if name="Name12" axis="ch" ptType="node" func="cnt" op="equ" val="11">
        <dgm:alg type="composite">
          <dgm:param type="ar" val="1.4704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287"/>
          <dgm:constr type="w" for="ch" forName="image4" refType="w" fact="0.1623"/>
          <dgm:constr type="h" for="ch" forName="image4" refType="h" fact="0.2049"/>
          <dgm:constr type="l" for="ch" forName="text5" refType="w" fact="0.5585"/>
          <dgm:constr type="t" for="ch" forName="text5" refType="h" fact="0.0022"/>
          <dgm:constr type="w" for="ch" forName="text5" refType="w" fact="0.1623"/>
          <dgm:constr type="h" for="ch" forName="text5" refType="h" fact="0.2049"/>
          <dgm:constr type="l" for="ch" forName="image5" refType="w" fact="0.6982"/>
          <dgm:constr type="t" for="ch" forName="image5" refType="h" fact="0.1165"/>
          <dgm:constr type="w" for="ch" forName="image5" refType="w" fact="0.1623"/>
          <dgm:constr type="h" for="ch" forName="image5" refType="h" fact="0.2049"/>
          <dgm:constr type="l" for="ch" forName="image2" refType="w" fact="0.4189"/>
          <dgm:constr type="t" for="ch" forName="image2" refType="h" fact="0.34"/>
          <dgm:constr type="w" for="ch" forName="image2" refType="w" fact="0.1623"/>
          <dgm:constr type="h" for="ch" forName="image2" refType="h" fact="0.2049"/>
          <dgm:constr type="l" for="ch" forName="text4" refType="w" fact="0.4189"/>
          <dgm:constr type="t" for="ch" forName="text4" refType="h" fact="0.1135"/>
          <dgm:constr type="w" for="ch" forName="text4" refType="w" fact="0.1623"/>
          <dgm:constr type="h" for="ch" forName="text4" refType="h" fact="0.2049"/>
          <dgm:constr type="l" for="ch" forName="text2" refType="w" fact="0.2793"/>
          <dgm:constr type="t" for="ch" forName="text2" refType="h" fact="0.2265"/>
          <dgm:constr type="w" for="ch" forName="text2" refType="w" fact="0.1623"/>
          <dgm:constr type="h" for="ch" forName="text2" refType="h" fact="0.2049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049"/>
          <dgm:constr type="l" for="ch" forName="text1" refType="w" fact="0.1396"/>
          <dgm:constr type="t" for="ch" forName="text1" refType="h" fact="0.3404"/>
          <dgm:constr type="w" for="ch" forName="text1" refType="w" fact="0.1623"/>
          <dgm:constr type="h" for="ch" forName="text1" refType="h" fact="0.2049"/>
          <dgm:constr type="l" for="ch" forName="text3" refType="w" fact="0.1396"/>
          <dgm:constr type="t" for="ch" forName="text3" refType="h" fact="0.1139"/>
          <dgm:constr type="w" for="ch" forName="text3" refType="w" fact="0.1623"/>
          <dgm:constr type="h" for="ch" forName="text3" refType="h" fact="0.2049"/>
          <dgm:constr type="l" for="ch" forName="textaccent1" refType="w" fact="0.1435"/>
          <dgm:constr type="t" for="ch" forName="textaccent1" refType="h" fact="0.432"/>
          <dgm:constr type="w" for="ch" forName="textaccent1" refType="w" fact="0.0189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623"/>
          <dgm:constr type="h" for="ch" forName="image1" refType="h" fact="0.2049"/>
          <dgm:constr type="l" for="ch" forName="imageaccent1" refType="w" fact="0.1111"/>
          <dgm:constr type="t" for="ch" forName="imageaccent1" refType="h" fact="0.4048"/>
          <dgm:constr type="w" for="ch" forName="imageaccent1" refType="w" fact="0.0189"/>
          <dgm:constr type="h" for="ch" forName="imageaccent1" refType="h" fact="0.024"/>
          <dgm:constr type="l" for="ch" forName="textaccent2" refType="w" fact="0.391"/>
          <dgm:constr type="t" for="ch" forName="textaccent2" refType="h" fact="0.4038"/>
          <dgm:constr type="w" for="ch" forName="textaccent2" refType="w" fact="0.0189"/>
          <dgm:constr type="h" for="ch" forName="textaccent2" refType="h" fact="0.024"/>
          <dgm:constr type="l" for="ch" forName="imageaccent2" refType="w" fact="0.4228"/>
          <dgm:constr type="t" for="ch" forName="imageaccent2" refType="h" fact="0.4312"/>
          <dgm:constr type="w" for="ch" forName="imageaccent2" refType="w" fact="0.0189"/>
          <dgm:constr type="h" for="ch" forName="imageaccent2" refType="h" fact="0.024"/>
          <dgm:constr type="l" for="ch" forName="textaccent3" refType="w" fact="0.2501"/>
          <dgm:constr type="t" for="ch" forName="textaccent3" refType="h" fact="0.1167"/>
          <dgm:constr type="w" for="ch" forName="textaccent3" refType="w" fact="0.0189"/>
          <dgm:constr type="h" for="ch" forName="textaccent3" refType="h" fact="0.024"/>
          <dgm:constr type="l" for="ch" forName="imageaccent3" refType="w" fact="0.2839"/>
          <dgm:constr type="t" for="ch" forName="imageaccent3" refType="h" fact="0.0908"/>
          <dgm:constr type="w" for="ch" forName="imageaccent3" refType="w" fact="0.0189"/>
          <dgm:constr type="h" for="ch" forName="imageaccent3" refType="h" fact="0.024"/>
          <dgm:constr type="l" for="ch" forName="textaccent4" refType="w" fact="0.5593"/>
          <dgm:constr type="t" for="ch" forName="textaccent4" refType="h" fact="0.2042"/>
          <dgm:constr type="w" for="ch" forName="textaccent4" refType="w" fact="0.0189"/>
          <dgm:constr type="h" for="ch" forName="textaccent4" refType="h" fact="0.024"/>
          <dgm:constr type="l" for="ch" forName="imageaccent4" refType="w" fact="0.5901"/>
          <dgm:constr type="t" for="ch" forName="imageaccent4" refType="h" fact="0.2323"/>
          <dgm:constr type="w" for="ch" forName="imageaccent4" refType="w" fact="0.0189"/>
          <dgm:constr type="h" for="ch" forName="imageaccent4" refType="h" fact="0.024"/>
          <dgm:constr type="l" for="ch" forName="textaccent5" refType="w" fact="0.6989"/>
          <dgm:constr type="t" for="ch" forName="textaccent5" refType="h" fact="0.094"/>
          <dgm:constr type="w" for="ch" forName="textaccent5" refType="w" fact="0.0189"/>
          <dgm:constr type="h" for="ch" forName="textaccent5" refType="h" fact="0.024"/>
          <dgm:constr type="l" for="ch" forName="imageaccent5" refType="w" fact="0.7305"/>
          <dgm:constr type="t" for="ch" forName="imageaccent5" refType="h" fact="0.121"/>
          <dgm:constr type="w" for="ch" forName="imageaccent5" refType="w" fact="0.0189"/>
          <dgm:constr type="h" for="ch" forName="imageaccent5" refType="h" fact="0.024"/>
          <dgm:constr type="l" for="ch" forName="image6" refType="w" fact="0.5585"/>
          <dgm:constr type="t" for="ch" forName="image6" refType="h" fact="0.4548"/>
          <dgm:constr type="w" for="ch" forName="image6" refType="w" fact="0.1623"/>
          <dgm:constr type="h" for="ch" forName="image6" refType="h" fact="0.2049"/>
          <dgm:constr type="l" for="ch" forName="text6" refType="w" fact="0.6982"/>
          <dgm:constr type="t" for="ch" forName="text6" refType="h" fact="0.3426"/>
          <dgm:constr type="w" for="ch" forName="text6" refType="w" fact="0.1623"/>
          <dgm:constr type="h" for="ch" forName="text6" refType="h" fact="0.2049"/>
          <dgm:constr type="l" for="ch" forName="imageaccent6" refType="w" fact="0.7002"/>
          <dgm:constr type="t" for="ch" forName="imageaccent6" refType="h" fact="0.5447"/>
          <dgm:constr type="w" for="ch" forName="imageaccent6" refType="w" fact="0.0189"/>
          <dgm:constr type="h" for="ch" forName="imageaccent6" refType="h" fact="0.024"/>
          <dgm:constr type="l" for="ch" forName="textaccent6" refType="w" fact="0.7303"/>
          <dgm:constr type="t" for="ch" forName="textaccent6" refType="h" fact="0.5221"/>
          <dgm:constr type="w" for="ch" forName="textaccent6" refType="w" fact="0.0189"/>
          <dgm:constr type="h" for="ch" forName="textaccent6" refType="h" fact="0.024"/>
          <dgm:constr type="l" for="ch" forName="text7" refType="w" fact="0.2792"/>
          <dgm:constr type="t" for="ch" forName="text7" refType="h" fact="0.4535"/>
          <dgm:constr type="w" for="ch" forName="text7" refType="w" fact="0.1623"/>
          <dgm:constr type="h" for="ch" forName="text7" refType="h" fact="0.2049"/>
          <dgm:constr type="l" for="ch" forName="image7" refType="w" fact="0.1395"/>
          <dgm:constr type="t" for="ch" forName="image7" refType="h" fact="0.5674"/>
          <dgm:constr type="w" for="ch" forName="image7" refType="w" fact="0.1623"/>
          <dgm:constr type="h" for="ch" forName="image7" refType="h" fact="0.2049"/>
          <dgm:constr type="l" for="ch" forName="imageaccent7" refType="w" fact="0.25"/>
          <dgm:constr type="t" for="ch" forName="imageaccent7" refType="h" fact="0.5703"/>
          <dgm:constr type="w" for="ch" forName="imageaccent7" refType="w" fact="0.0189"/>
          <dgm:constr type="h" for="ch" forName="imageaccent7" refType="h" fact="0.024"/>
          <dgm:constr type="l" for="ch" forName="textaccent7" refType="w" fact="0.2838"/>
          <dgm:constr type="t" for="ch" forName="textaccent7" refType="h" fact="0.5443"/>
          <dgm:constr type="w" for="ch" forName="textaccent7" refType="w" fact="0.0189"/>
          <dgm:constr type="h" for="ch" forName="textaccent7" refType="h" fact="0.024"/>
          <dgm:constr type="l" for="ch" forName="image8" refType="w" fact="0.6975"/>
          <dgm:constr type="t" for="ch" forName="image8" refType="h" fact="0.5696"/>
          <dgm:constr type="w" for="ch" forName="image8" refType="w" fact="0.1623"/>
          <dgm:constr type="h" for="ch" forName="image8" refType="h" fact="0.2049"/>
          <dgm:constr type="l" for="ch" forName="text8" refType="w" fact="0.8371"/>
          <dgm:constr type="t" for="ch" forName="text8" refType="h" fact="0.4574"/>
          <dgm:constr type="w" for="ch" forName="text8" refType="w" fact="0.1623"/>
          <dgm:constr type="h" for="ch" forName="text8" refType="h" fact="0.2049"/>
          <dgm:constr type="l" for="ch" forName="imageaccent8" refType="w" fact="0.8392"/>
          <dgm:constr type="t" for="ch" forName="imageaccent8" refType="h" fact="0.6595"/>
          <dgm:constr type="w" for="ch" forName="imageaccent8" refType="w" fact="0.0189"/>
          <dgm:constr type="h" for="ch" forName="imageaccent8" refType="h" fact="0.024"/>
          <dgm:constr type="l" for="ch" forName="textaccent8" refType="w" fact="0.8693"/>
          <dgm:constr type="t" for="ch" forName="textaccent8" refType="h" fact="0.6369"/>
          <dgm:constr type="w" for="ch" forName="textaccent8" refType="w" fact="0.0189"/>
          <dgm:constr type="h" for="ch" forName="textaccent8" refType="h" fact="0.024"/>
          <dgm:constr type="l" for="ch" forName="text9" refType="w" fact="0.8377"/>
          <dgm:constr type="t" for="ch" forName="text9" refType="h" fact="0.0044"/>
          <dgm:constr type="w" for="ch" forName="text9" refType="w" fact="0.1623"/>
          <dgm:constr type="h" for="ch" forName="text9" refType="h" fact="0.2049"/>
          <dgm:constr type="l" for="ch" forName="textaccent9" refType="w" fact="0.95"/>
          <dgm:constr type="t" for="ch" forName="textaccent9" refType="h" fact="0.1846"/>
          <dgm:constr type="w" for="ch" forName="textaccent9" refType="w" fact="0.0189"/>
          <dgm:constr type="h" for="ch" forName="textaccent9" refType="h" fact="0.024"/>
          <dgm:constr type="l" for="ch" forName="image9" refType="w" fact="0.8377"/>
          <dgm:constr type="t" for="ch" forName="image9" refType="h" fact="0.2306"/>
          <dgm:constr type="w" for="ch" forName="image9" refType="w" fact="0.1623"/>
          <dgm:constr type="h" for="ch" forName="image9" refType="h" fact="0.2049"/>
          <dgm:constr type="l" for="ch" forName="imageaccent9" refType="w" fact="0.95"/>
          <dgm:constr type="t" for="ch" forName="imageaccent9" refType="h" fact="0.2318"/>
          <dgm:constr type="w" for="ch" forName="imageaccent9" refType="w" fact="0.0189"/>
          <dgm:constr type="h" for="ch" forName="imageaccent9" refType="h" fact="0.024"/>
          <dgm:constr type="l" for="ch" forName="image10" refType="w" fact="0.2786"/>
          <dgm:constr type="t" for="ch" forName="image10" refType="h" fact="0.6805"/>
          <dgm:constr type="w" for="ch" forName="image10" refType="w" fact="0.1623"/>
          <dgm:constr type="h" for="ch" forName="image10" refType="h" fact="0.2049"/>
          <dgm:constr type="l" for="ch" forName="text10" refType="w" fact="0.4183"/>
          <dgm:constr type="t" for="ch" forName="text10" refType="h" fact="0.5683"/>
          <dgm:constr type="w" for="ch" forName="text10" refType="w" fact="0.1623"/>
          <dgm:constr type="h" for="ch" forName="text10" refType="h" fact="0.2049"/>
          <dgm:constr type="l" for="ch" forName="imageaccent10" refType="w" fact="0.4203"/>
          <dgm:constr type="t" for="ch" forName="imageaccent10" refType="h" fact="0.7704"/>
          <dgm:constr type="w" for="ch" forName="imageaccent10" refType="w" fact="0.0189"/>
          <dgm:constr type="h" for="ch" forName="imageaccent10" refType="h" fact="0.024"/>
          <dgm:constr type="l" for="ch" forName="textaccent10" refType="w" fact="0.4504"/>
          <dgm:constr type="t" for="ch" forName="textaccent10" refType="h" fact="0.7478"/>
          <dgm:constr type="w" for="ch" forName="textaccent10" refType="w" fact="0.0189"/>
          <dgm:constr type="h" for="ch" forName="textaccent10" refType="h" fact="0.024"/>
          <dgm:constr type="l" for="ch" forName="text11" refType="w" fact="0.6971"/>
          <dgm:constr type="t" for="ch" forName="text11" refType="h" fact="0.7951"/>
          <dgm:constr type="w" for="ch" forName="text11" refType="w" fact="0.1623"/>
          <dgm:constr type="h" for="ch" forName="text11" refType="h" fact="0.2049"/>
          <dgm:constr type="l" for="ch" forName="image11" refType="w" fact="0.5575"/>
          <dgm:constr type="t" for="ch" forName="image11" refType="h" fact="0.6816"/>
          <dgm:constr type="w" for="ch" forName="image11" refType="w" fact="0.1623"/>
          <dgm:constr type="h" for="ch" forName="image11" refType="h" fact="0.2049"/>
          <dgm:constr type="l" for="ch" forName="imageaccent11" refType="w" fact="0.6692"/>
          <dgm:constr type="t" for="ch" forName="imageaccent11" refType="h" fact="0.8589"/>
          <dgm:constr type="w" for="ch" forName="imageaccent11" refType="w" fact="0.0189"/>
          <dgm:constr type="h" for="ch" forName="imageaccent11" refType="h" fact="0.024"/>
          <dgm:constr type="l" for="ch" forName="textaccent11" refType="w" fact="0.701"/>
          <dgm:constr type="t" for="ch" forName="textaccent11" refType="h" fact="0.8863"/>
          <dgm:constr type="w" for="ch" forName="textaccent11" refType="w" fact="0.0189"/>
          <dgm:constr type="h" for="ch" forName="textaccent11" refType="h" fact="0.024"/>
        </dgm:constrLst>
      </dgm:if>
      <dgm:else name="Name13">
        <dgm:alg type="composite">
          <dgm:param type="ar" val="1.675"/>
        </dgm:alg>
        <dgm:constrLst>
          <dgm:constr type="primFontSz" for="des" ptType="node" op="equ" val="65"/>
          <dgm:constr type="l" for="ch" forName="image4" refType="w" fact="0.4903"/>
          <dgm:constr type="t" for="ch" forName="image4" refType="h" fact="0.2287"/>
          <dgm:constr type="w" for="ch" forName="image4" refType="w" fact="0.1425"/>
          <dgm:constr type="h" for="ch" forName="image4" refType="h" fact="0.2049"/>
          <dgm:constr type="l" for="ch" forName="text5" refType="w" fact="0.4903"/>
          <dgm:constr type="t" for="ch" forName="text5" refType="h" fact="0.0022"/>
          <dgm:constr type="w" for="ch" forName="text5" refType="w" fact="0.1425"/>
          <dgm:constr type="h" for="ch" forName="text5" refType="h" fact="0.2049"/>
          <dgm:constr type="l" for="ch" forName="image5" refType="w" fact="0.6129"/>
          <dgm:constr type="t" for="ch" forName="image5" refType="h" fact="0.1165"/>
          <dgm:constr type="w" for="ch" forName="image5" refType="w" fact="0.1425"/>
          <dgm:constr type="h" for="ch" forName="image5" refType="h" fact="0.2049"/>
          <dgm:constr type="l" for="ch" forName="image2" refType="w" fact="0.3677"/>
          <dgm:constr type="t" for="ch" forName="image2" refType="h" fact="0.34"/>
          <dgm:constr type="w" for="ch" forName="image2" refType="w" fact="0.1425"/>
          <dgm:constr type="h" for="ch" forName="image2" refType="h" fact="0.2049"/>
          <dgm:constr type="l" for="ch" forName="text4" refType="w" fact="0.3677"/>
          <dgm:constr type="t" for="ch" forName="text4" refType="h" fact="0.1135"/>
          <dgm:constr type="w" for="ch" forName="text4" refType="w" fact="0.1425"/>
          <dgm:constr type="h" for="ch" forName="text4" refType="h" fact="0.2049"/>
          <dgm:constr type="l" for="ch" forName="text2" refType="w" fact="0.2452"/>
          <dgm:constr type="t" for="ch" forName="text2" refType="h" fact="0.2265"/>
          <dgm:constr type="w" for="ch" forName="text2" refType="w" fact="0.1425"/>
          <dgm:constr type="h" for="ch" forName="text2" refType="h" fact="0.2049"/>
          <dgm:constr type="l" for="ch" forName="image3" refType="w" fact="0.2452"/>
          <dgm:constr type="t" for="ch" forName="image3" refType="h" fact="0"/>
          <dgm:constr type="w" for="ch" forName="image3" refType="w" fact="0.1425"/>
          <dgm:constr type="h" for="ch" forName="image3" refType="h" fact="0.2049"/>
          <dgm:constr type="l" for="ch" forName="text1" refType="w" fact="0.1226"/>
          <dgm:constr type="t" for="ch" forName="text1" refType="h" fact="0.3404"/>
          <dgm:constr type="w" for="ch" forName="text1" refType="w" fact="0.1425"/>
          <dgm:constr type="h" for="ch" forName="text1" refType="h" fact="0.2049"/>
          <dgm:constr type="l" for="ch" forName="text3" refType="w" fact="0.1226"/>
          <dgm:constr type="t" for="ch" forName="text3" refType="h" fact="0.1139"/>
          <dgm:constr type="w" for="ch" forName="text3" refType="w" fact="0.1425"/>
          <dgm:constr type="h" for="ch" forName="text3" refType="h" fact="0.2049"/>
          <dgm:constr type="l" for="ch" forName="textaccent1" refType="w" fact="0.126"/>
          <dgm:constr type="t" for="ch" forName="textaccent1" refType="h" fact="0.432"/>
          <dgm:constr type="w" for="ch" forName="textaccent1" refType="w" fact="0.0166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425"/>
          <dgm:constr type="h" for="ch" forName="image1" refType="h" fact="0.2049"/>
          <dgm:constr type="l" for="ch" forName="imageaccent1" refType="w" fact="0.0976"/>
          <dgm:constr type="t" for="ch" forName="imageaccent1" refType="h" fact="0.4048"/>
          <dgm:constr type="w" for="ch" forName="imageaccent1" refType="w" fact="0.0166"/>
          <dgm:constr type="h" for="ch" forName="imageaccent1" refType="h" fact="0.024"/>
          <dgm:constr type="l" for="ch" forName="textaccent2" refType="w" fact="0.3432"/>
          <dgm:constr type="t" for="ch" forName="textaccent2" refType="h" fact="0.4038"/>
          <dgm:constr type="w" for="ch" forName="textaccent2" refType="w" fact="0.0166"/>
          <dgm:constr type="h" for="ch" forName="textaccent2" refType="h" fact="0.024"/>
          <dgm:constr type="l" for="ch" forName="imageaccent2" refType="w" fact="0.3712"/>
          <dgm:constr type="t" for="ch" forName="imageaccent2" refType="h" fact="0.4312"/>
          <dgm:constr type="w" for="ch" forName="imageaccent2" refType="w" fact="0.0166"/>
          <dgm:constr type="h" for="ch" forName="imageaccent2" refType="h" fact="0.024"/>
          <dgm:constr type="l" for="ch" forName="textaccent3" refType="w" fact="0.2196"/>
          <dgm:constr type="t" for="ch" forName="textaccent3" refType="h" fact="0.1167"/>
          <dgm:constr type="w" for="ch" forName="textaccent3" refType="w" fact="0.0166"/>
          <dgm:constr type="h" for="ch" forName="textaccent3" refType="h" fact="0.024"/>
          <dgm:constr type="l" for="ch" forName="imageaccent3" refType="w" fact="0.2492"/>
          <dgm:constr type="t" for="ch" forName="imageaccent3" refType="h" fact="0.0908"/>
          <dgm:constr type="w" for="ch" forName="imageaccent3" refType="w" fact="0.0166"/>
          <dgm:constr type="h" for="ch" forName="imageaccent3" refType="h" fact="0.024"/>
          <dgm:constr type="l" for="ch" forName="textaccent4" refType="w" fact="0.491"/>
          <dgm:constr type="t" for="ch" forName="textaccent4" refType="h" fact="0.2042"/>
          <dgm:constr type="w" for="ch" forName="textaccent4" refType="w" fact="0.0166"/>
          <dgm:constr type="h" for="ch" forName="textaccent4" refType="h" fact="0.024"/>
          <dgm:constr type="l" for="ch" forName="imageaccent4" refType="w" fact="0.5181"/>
          <dgm:constr type="t" for="ch" forName="imageaccent4" refType="h" fact="0.2323"/>
          <dgm:constr type="w" for="ch" forName="imageaccent4" refType="w" fact="0.0166"/>
          <dgm:constr type="h" for="ch" forName="imageaccent4" refType="h" fact="0.024"/>
          <dgm:constr type="l" for="ch" forName="textaccent5" refType="w" fact="0.6136"/>
          <dgm:constr type="t" for="ch" forName="textaccent5" refType="h" fact="0.094"/>
          <dgm:constr type="w" for="ch" forName="textaccent5" refType="w" fact="0.0166"/>
          <dgm:constr type="h" for="ch" forName="textaccent5" refType="h" fact="0.024"/>
          <dgm:constr type="l" for="ch" forName="imageaccent5" refType="w" fact="0.6413"/>
          <dgm:constr type="t" for="ch" forName="imageaccent5" refType="h" fact="0.121"/>
          <dgm:constr type="w" for="ch" forName="imageaccent5" refType="w" fact="0.0166"/>
          <dgm:constr type="h" for="ch" forName="imageaccent5" refType="h" fact="0.024"/>
          <dgm:constr type="l" for="ch" forName="image6" refType="w" fact="0.4903"/>
          <dgm:constr type="t" for="ch" forName="image6" refType="h" fact="0.4548"/>
          <dgm:constr type="w" for="ch" forName="image6" refType="w" fact="0.1425"/>
          <dgm:constr type="h" for="ch" forName="image6" refType="h" fact="0.2049"/>
          <dgm:constr type="l" for="ch" forName="text6" refType="w" fact="0.6129"/>
          <dgm:constr type="t" for="ch" forName="text6" refType="h" fact="0.3426"/>
          <dgm:constr type="w" for="ch" forName="text6" refType="w" fact="0.1425"/>
          <dgm:constr type="h" for="ch" forName="text6" refType="h" fact="0.2049"/>
          <dgm:constr type="l" for="ch" forName="imageaccent6" refType="w" fact="0.6147"/>
          <dgm:constr type="t" for="ch" forName="imageaccent6" refType="h" fact="0.5447"/>
          <dgm:constr type="w" for="ch" forName="imageaccent6" refType="w" fact="0.0166"/>
          <dgm:constr type="h" for="ch" forName="imageaccent6" refType="h" fact="0.024"/>
          <dgm:constr type="l" for="ch" forName="textaccent6" refType="w" fact="0.6411"/>
          <dgm:constr type="t" for="ch" forName="textaccent6" refType="h" fact="0.5221"/>
          <dgm:constr type="w" for="ch" forName="textaccent6" refType="w" fact="0.0166"/>
          <dgm:constr type="h" for="ch" forName="textaccent6" refType="h" fact="0.024"/>
          <dgm:constr type="l" for="ch" forName="text7" refType="w" fact="0.2451"/>
          <dgm:constr type="t" for="ch" forName="text7" refType="h" fact="0.4535"/>
          <dgm:constr type="w" for="ch" forName="text7" refType="w" fact="0.1425"/>
          <dgm:constr type="h" for="ch" forName="text7" refType="h" fact="0.2049"/>
          <dgm:constr type="l" for="ch" forName="image7" refType="w" fact="0.1225"/>
          <dgm:constr type="t" for="ch" forName="image7" refType="h" fact="0.5674"/>
          <dgm:constr type="w" for="ch" forName="image7" refType="w" fact="0.1425"/>
          <dgm:constr type="h" for="ch" forName="image7" refType="h" fact="0.2049"/>
          <dgm:constr type="l" for="ch" forName="imageaccent7" refType="w" fact="0.2195"/>
          <dgm:constr type="t" for="ch" forName="imageaccent7" refType="h" fact="0.5703"/>
          <dgm:constr type="w" for="ch" forName="imageaccent7" refType="w" fact="0.0166"/>
          <dgm:constr type="h" for="ch" forName="imageaccent7" refType="h" fact="0.024"/>
          <dgm:constr type="l" for="ch" forName="textaccent7" refType="w" fact="0.2491"/>
          <dgm:constr type="t" for="ch" forName="textaccent7" refType="h" fact="0.5443"/>
          <dgm:constr type="w" for="ch" forName="textaccent7" refType="w" fact="0.0166"/>
          <dgm:constr type="h" for="ch" forName="textaccent7" refType="h" fact="0.024"/>
          <dgm:constr type="l" for="ch" forName="image8" refType="w" fact="0.6123"/>
          <dgm:constr type="t" for="ch" forName="image8" refType="h" fact="0.5696"/>
          <dgm:constr type="w" for="ch" forName="image8" refType="w" fact="0.1425"/>
          <dgm:constr type="h" for="ch" forName="image8" refType="h" fact="0.2049"/>
          <dgm:constr type="l" for="ch" forName="text8" refType="w" fact="0.7349"/>
          <dgm:constr type="t" for="ch" forName="text8" refType="h" fact="0.4574"/>
          <dgm:constr type="w" for="ch" forName="text8" refType="w" fact="0.1425"/>
          <dgm:constr type="h" for="ch" forName="text8" refType="h" fact="0.2049"/>
          <dgm:constr type="l" for="ch" forName="imageaccent8" refType="w" fact="0.7367"/>
          <dgm:constr type="t" for="ch" forName="imageaccent8" refType="h" fact="0.6595"/>
          <dgm:constr type="w" for="ch" forName="imageaccent8" refType="w" fact="0.0166"/>
          <dgm:constr type="h" for="ch" forName="imageaccent8" refType="h" fact="0.024"/>
          <dgm:constr type="l" for="ch" forName="textaccent8" refType="w" fact="0.7631"/>
          <dgm:constr type="t" for="ch" forName="textaccent8" refType="h" fact="0.6369"/>
          <dgm:constr type="w" for="ch" forName="textaccent8" refType="w" fact="0.0166"/>
          <dgm:constr type="h" for="ch" forName="textaccent8" refType="h" fact="0.024"/>
          <dgm:constr type="l" for="ch" forName="text9" refType="w" fact="0.7354"/>
          <dgm:constr type="t" for="ch" forName="text9" refType="h" fact="0.0044"/>
          <dgm:constr type="w" for="ch" forName="text9" refType="w" fact="0.1425"/>
          <dgm:constr type="h" for="ch" forName="text9" refType="h" fact="0.2049"/>
          <dgm:constr type="l" for="ch" forName="textaccent9" refType="w" fact="0.8339"/>
          <dgm:constr type="t" for="ch" forName="textaccent9" refType="h" fact="0.1846"/>
          <dgm:constr type="w" for="ch" forName="textaccent9" refType="w" fact="0.0166"/>
          <dgm:constr type="h" for="ch" forName="textaccent9" refType="h" fact="0.024"/>
          <dgm:constr type="l" for="ch" forName="image9" refType="w" fact="0.7354"/>
          <dgm:constr type="t" for="ch" forName="image9" refType="h" fact="0.2306"/>
          <dgm:constr type="w" for="ch" forName="image9" refType="w" fact="0.1425"/>
          <dgm:constr type="h" for="ch" forName="image9" refType="h" fact="0.2049"/>
          <dgm:constr type="l" for="ch" forName="imageaccent9" refType="w" fact="0.8339"/>
          <dgm:constr type="t" for="ch" forName="imageaccent9" refType="h" fact="0.2318"/>
          <dgm:constr type="w" for="ch" forName="imageaccent9" refType="w" fact="0.0166"/>
          <dgm:constr type="h" for="ch" forName="imageaccent9" refType="h" fact="0.024"/>
          <dgm:constr type="l" for="ch" forName="image10" refType="w" fact="0.2446"/>
          <dgm:constr type="t" for="ch" forName="image10" refType="h" fact="0.6805"/>
          <dgm:constr type="w" for="ch" forName="image10" refType="w" fact="0.1425"/>
          <dgm:constr type="h" for="ch" forName="image10" refType="h" fact="0.2049"/>
          <dgm:constr type="l" for="ch" forName="text10" refType="w" fact="0.3672"/>
          <dgm:constr type="t" for="ch" forName="text10" refType="h" fact="0.5683"/>
          <dgm:constr type="w" for="ch" forName="text10" refType="w" fact="0.1425"/>
          <dgm:constr type="h" for="ch" forName="text10" refType="h" fact="0.2049"/>
          <dgm:constr type="l" for="ch" forName="imageaccent10" refType="w" fact="0.369"/>
          <dgm:constr type="t" for="ch" forName="imageaccent10" refType="h" fact="0.7704"/>
          <dgm:constr type="w" for="ch" forName="imageaccent10" refType="w" fact="0.0166"/>
          <dgm:constr type="h" for="ch" forName="imageaccent10" refType="h" fact="0.024"/>
          <dgm:constr type="l" for="ch" forName="textaccent10" refType="w" fact="0.3954"/>
          <dgm:constr type="t" for="ch" forName="textaccent10" refType="h" fact="0.7478"/>
          <dgm:constr type="w" for="ch" forName="textaccent10" refType="w" fact="0.0166"/>
          <dgm:constr type="h" for="ch" forName="textaccent10" refType="h" fact="0.024"/>
          <dgm:constr type="l" for="ch" forName="text11" refType="w" fact="0.612"/>
          <dgm:constr type="t" for="ch" forName="text11" refType="h" fact="0.7951"/>
          <dgm:constr type="w" for="ch" forName="text11" refType="w" fact="0.1425"/>
          <dgm:constr type="h" for="ch" forName="text11" refType="h" fact="0.2049"/>
          <dgm:constr type="l" for="ch" forName="image11" refType="w" fact="0.4894"/>
          <dgm:constr type="t" for="ch" forName="image11" refType="h" fact="0.6816"/>
          <dgm:constr type="w" for="ch" forName="image11" refType="w" fact="0.1425"/>
          <dgm:constr type="h" for="ch" forName="image11" refType="h" fact="0.2049"/>
          <dgm:constr type="l" for="ch" forName="imageaccent11" refType="w" fact="0.5874"/>
          <dgm:constr type="t" for="ch" forName="imageaccent11" refType="h" fact="0.8589"/>
          <dgm:constr type="w" for="ch" forName="imageaccent11" refType="w" fact="0.0166"/>
          <dgm:constr type="h" for="ch" forName="imageaccent11" refType="h" fact="0.024"/>
          <dgm:constr type="l" for="ch" forName="textaccent11" refType="w" fact="0.6154"/>
          <dgm:constr type="t" for="ch" forName="textaccent11" refType="h" fact="0.8863"/>
          <dgm:constr type="w" for="ch" forName="textaccent11" refType="w" fact="0.0166"/>
          <dgm:constr type="h" for="ch" forName="textaccent11" refType="h" fact="0.024"/>
          <dgm:constr type="l" for="ch" forName="text12" refType="w" fact="0.735"/>
          <dgm:constr type="t" for="ch" forName="text12" refType="h" fact="0.684"/>
          <dgm:constr type="w" for="ch" forName="text12" refType="w" fact="0.1425"/>
          <dgm:constr type="h" for="ch" forName="text12" refType="h" fact="0.2049"/>
          <dgm:constr type="l" for="ch" forName="image12" refType="w" fact="0.8575"/>
          <dgm:constr type="t" for="ch" forName="image12" refType="h" fact="0.5718"/>
          <dgm:constr type="w" for="ch" forName="image12" refType="w" fact="0.1425"/>
          <dgm:constr type="h" for="ch" forName="image12" refType="h" fact="0.2049"/>
          <dgm:constr type="l" for="ch" forName="textaccent12" refType="w" fact="0.8594"/>
          <dgm:constr type="t" for="ch" forName="textaccent12" refType="h" fact="0.7739"/>
          <dgm:constr type="w" for="ch" forName="textaccent12" refType="w" fact="0.0166"/>
          <dgm:constr type="h" for="ch" forName="textaccent12" refType="h" fact="0.024"/>
          <dgm:constr type="l" for="ch" forName="imageaccent12" refType="w" fact="0.8858"/>
          <dgm:constr type="t" for="ch" forName="imageaccent12" refType="h" fact="0.7513"/>
          <dgm:constr type="w" for="ch" forName="imageaccent12" refType="w" fact="0.0166"/>
          <dgm:constr type="h" for="ch" forName="imageaccent12" refType="h" fact="0.024"/>
        </dgm:constrLst>
      </dgm:else>
    </dgm:choose>
    <dgm:forEach name="wrapper" axis="self" ptType="parTrans">
      <dgm:forEach name="wrapper2" axis="self" ptType="sibTrans" st="2">
        <dgm:forEach name="textRepeat" axis="self">
          <dgm:layoutNode name="textRepeatNode" styleLbl="alignNode1">
            <dgm:varLst>
              <dgm:chMax val="0"/>
              <dgm:chPref val="0"/>
              <dgm:bulletEnabled val="1"/>
            </dgm:varLst>
            <dgm:alg type="tx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.1"/>
              <dgm:constr type="bMarg" refType="primFontSz" fact="0.1"/>
            </dgm:constrLst>
            <dgm:ruleLst>
              <dgm:rule type="primFontSz" val="5" fact="NaN" max="NaN"/>
            </dgm:ruleLst>
          </dgm:layoutNode>
        </dgm:forEach>
        <dgm:forEach name="accentRepeat" axis="self">
          <dgm:layoutNode name="accentRepeatNode" styleLbl="solidAlignAcc1">
            <dgm:alg type="sp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/>
          </dgm:layoutNode>
        </dgm:forEach>
        <dgm:forEach name="imageRepeat" axis="self">
          <dgm:layoutNode name="imageRepeatNode" styleLbl="alignAcc1">
            <dgm:alg type="sp"/>
            <dgm:shape xmlns:r="http://schemas.openxmlformats.org/officeDocument/2006/relationships" type="hexagon" r:blip="" blipPhldr="1">
              <dgm:adjLst>
                <dgm:adj idx="1" val="0.25"/>
                <dgm:adj idx="2" val="1.1547"/>
              </dgm:adjLst>
            </dgm:shape>
            <dgm:presOf axis="self"/>
          </dgm:layoutNode>
        </dgm:forEach>
      </dgm:forEach>
    </dgm:forEach>
    <dgm:forEach name="Name14" axis="ch" ptType="node" cnt="1">
      <dgm:layoutNode name="text1">
        <dgm:alg type="sp"/>
        <dgm:shape xmlns:r="http://schemas.openxmlformats.org/officeDocument/2006/relationships" r:blip="">
          <dgm:adjLst/>
        </dgm:shape>
        <dgm:presOf/>
        <dgm:constrLst/>
        <dgm:forEach name="Name15" ref="textRepeat"/>
      </dgm:layoutNode>
      <dgm:layoutNode name="textaccent1">
        <dgm:alg type="sp"/>
        <dgm:shape xmlns:r="http://schemas.openxmlformats.org/officeDocument/2006/relationships" r:blip="">
          <dgm:adjLst/>
        </dgm:shape>
        <dgm:presOf/>
        <dgm:constrLst/>
        <dgm:forEach name="Name16" ref="accentRepeat"/>
      </dgm:layoutNode>
    </dgm:forEach>
    <dgm:forEach name="Name17" axis="ch" ptType="sibTrans" hideLastTrans="0" cnt="1">
      <dgm:layoutNode name="image1">
        <dgm:alg type="sp"/>
        <dgm:shape xmlns:r="http://schemas.openxmlformats.org/officeDocument/2006/relationships" r:blip="">
          <dgm:adjLst/>
        </dgm:shape>
        <dgm:presOf/>
        <dgm:constrLst/>
        <dgm:forEach name="Name18" ref="imageRepeat"/>
      </dgm:layoutNode>
      <dgm:layoutNode name="imageaccent1">
        <dgm:alg type="sp"/>
        <dgm:shape xmlns:r="http://schemas.openxmlformats.org/officeDocument/2006/relationships" r:blip="">
          <dgm:adjLst/>
        </dgm:shape>
        <dgm:presOf/>
        <dgm:constrLst/>
        <dgm:forEach name="Name19" ref="accentRepeat"/>
      </dgm:layoutNode>
    </dgm:forEach>
    <dgm:forEach name="Name20" axis="ch" ptType="node" st="2" cnt="1">
      <dgm:layoutNode name="text2">
        <dgm:alg type="sp"/>
        <dgm:shape xmlns:r="http://schemas.openxmlformats.org/officeDocument/2006/relationships" r:blip="">
          <dgm:adjLst/>
        </dgm:shape>
        <dgm:presOf/>
        <dgm:constrLst/>
        <dgm:forEach name="Name21" ref="textRepeat"/>
      </dgm:layoutNode>
      <dgm:layoutNode name="textaccent2">
        <dgm:alg type="sp"/>
        <dgm:shape xmlns:r="http://schemas.openxmlformats.org/officeDocument/2006/relationships" r:blip="">
          <dgm:adjLst/>
        </dgm:shape>
        <dgm:presOf/>
        <dgm:constrLst/>
        <dgm:forEach name="Name22" ref="accentRepeat"/>
      </dgm:layoutNode>
    </dgm:forEach>
    <dgm:forEach name="Name23" axis="ch" ptType="sibTrans" hideLastTrans="0" st="2" cnt="1">
      <dgm:layoutNode name="image2">
        <dgm:alg type="sp"/>
        <dgm:shape xmlns:r="http://schemas.openxmlformats.org/officeDocument/2006/relationships" r:blip="">
          <dgm:adjLst/>
        </dgm:shape>
        <dgm:presOf/>
        <dgm:constrLst/>
        <dgm:forEach name="Name24" ref="imageRepeat"/>
      </dgm:layoutNode>
      <dgm:layoutNode name="imageaccent2">
        <dgm:alg type="sp"/>
        <dgm:shape xmlns:r="http://schemas.openxmlformats.org/officeDocument/2006/relationships" r:blip="">
          <dgm:adjLst/>
        </dgm:shape>
        <dgm:presOf/>
        <dgm:constrLst/>
        <dgm:forEach name="Name25" ref="accentRepeat"/>
      </dgm:layoutNode>
    </dgm:forEach>
    <dgm:forEach name="Name26" axis="ch" ptType="node" st="3" cnt="1">
      <dgm:layoutNode name="text3">
        <dgm:alg type="sp"/>
        <dgm:shape xmlns:r="http://schemas.openxmlformats.org/officeDocument/2006/relationships" r:blip="">
          <dgm:adjLst/>
        </dgm:shape>
        <dgm:presOf/>
        <dgm:constrLst/>
        <dgm:forEach name="Name27" ref="textRepeat"/>
      </dgm:layoutNode>
      <dgm:layoutNode name="textaccent3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</dgm:forEach>
    <dgm:forEach name="Name29" axis="ch" ptType="sibTrans" hideLastTrans="0" st="3" cnt="1">
      <dgm:layoutNode name="image3">
        <dgm:alg type="sp"/>
        <dgm:shape xmlns:r="http://schemas.openxmlformats.org/officeDocument/2006/relationships" r:blip="">
          <dgm:adjLst/>
        </dgm:shape>
        <dgm:presOf/>
        <dgm:constrLst/>
        <dgm:forEach name="Name30" ref="imageRepeat"/>
      </dgm:layoutNode>
      <dgm:layoutNode name="imageaccent3">
        <dgm:alg type="sp"/>
        <dgm:shape xmlns:r="http://schemas.openxmlformats.org/officeDocument/2006/relationships" r:blip="">
          <dgm:adjLst/>
        </dgm:shape>
        <dgm:presOf/>
        <dgm:constrLst/>
        <dgm:forEach name="Name31" ref="accentRepeat"/>
      </dgm:layoutNode>
    </dgm:forEach>
    <dgm:forEach name="Name32" axis="ch" ptType="node" st="4" cnt="1">
      <dgm:layoutNode name="text4">
        <dgm:alg type="sp"/>
        <dgm:shape xmlns:r="http://schemas.openxmlformats.org/officeDocument/2006/relationships" r:blip="">
          <dgm:adjLst/>
        </dgm:shape>
        <dgm:presOf/>
        <dgm:constrLst/>
        <dgm:forEach name="Name33" ref="textRepeat"/>
      </dgm:layoutNode>
      <dgm:layoutNode name="textaccent4">
        <dgm:alg type="sp"/>
        <dgm:shape xmlns:r="http://schemas.openxmlformats.org/officeDocument/2006/relationships" r:blip="">
          <dgm:adjLst/>
        </dgm:shape>
        <dgm:presOf/>
        <dgm:constrLst/>
        <dgm:forEach name="Name34" ref="accentRepeat"/>
      </dgm:layoutNode>
    </dgm:forEach>
    <dgm:forEach name="Name35" axis="ch" ptType="sibTrans" hideLastTrans="0" st="4" cnt="1">
      <dgm:layoutNode name="image4">
        <dgm:alg type="sp"/>
        <dgm:shape xmlns:r="http://schemas.openxmlformats.org/officeDocument/2006/relationships" r:blip="">
          <dgm:adjLst/>
        </dgm:shape>
        <dgm:presOf/>
        <dgm:constrLst/>
        <dgm:forEach name="Name36" ref="imageRepeat"/>
      </dgm:layoutNode>
      <dgm:layoutNode name="imageaccent4">
        <dgm:alg type="sp"/>
        <dgm:shape xmlns:r="http://schemas.openxmlformats.org/officeDocument/2006/relationships" r:blip="">
          <dgm:adjLst/>
        </dgm:shape>
        <dgm:presOf/>
        <dgm:constrLst/>
        <dgm:forEach name="Name37" ref="accentRepeat"/>
      </dgm:layoutNode>
    </dgm:forEach>
    <dgm:forEach name="Name38" axis="ch" ptType="node" st="5" cnt="1">
      <dgm:layoutNode name="text5">
        <dgm:alg type="sp"/>
        <dgm:shape xmlns:r="http://schemas.openxmlformats.org/officeDocument/2006/relationships" r:blip="">
          <dgm:adjLst/>
        </dgm:shape>
        <dgm:presOf/>
        <dgm:constrLst/>
        <dgm:forEach name="Name39" ref="textRepeat"/>
      </dgm:layoutNode>
      <dgm:layoutNode name="textaccent5">
        <dgm:alg type="sp"/>
        <dgm:shape xmlns:r="http://schemas.openxmlformats.org/officeDocument/2006/relationships" r:blip="">
          <dgm:adjLst/>
        </dgm:shape>
        <dgm:presOf/>
        <dgm:constrLst/>
        <dgm:forEach name="Name40" ref="accentRepeat"/>
      </dgm:layoutNode>
    </dgm:forEach>
    <dgm:forEach name="Name41" axis="ch" ptType="sibTrans" hideLastTrans="0" st="5" cnt="1">
      <dgm:layoutNode name="image5">
        <dgm:alg type="sp"/>
        <dgm:shape xmlns:r="http://schemas.openxmlformats.org/officeDocument/2006/relationships" r:blip="">
          <dgm:adjLst/>
        </dgm:shape>
        <dgm:presOf/>
        <dgm:constrLst/>
        <dgm:forEach name="Name42" ref="imageRepeat"/>
      </dgm:layoutNode>
      <dgm:layoutNode name="imageaccent5">
        <dgm:alg type="sp"/>
        <dgm:shape xmlns:r="http://schemas.openxmlformats.org/officeDocument/2006/relationships" r:blip="">
          <dgm:adjLst/>
        </dgm:shape>
        <dgm:presOf/>
        <dgm:constrLst/>
        <dgm:forEach name="Name43" ref="accentRepeat"/>
      </dgm:layoutNode>
    </dgm:forEach>
    <dgm:forEach name="Name44" axis="ch" ptType="node" st="6" cnt="1">
      <dgm:layoutNode name="text6">
        <dgm:alg type="sp"/>
        <dgm:shape xmlns:r="http://schemas.openxmlformats.org/officeDocument/2006/relationships" r:blip="">
          <dgm:adjLst/>
        </dgm:shape>
        <dgm:presOf/>
        <dgm:constrLst/>
        <dgm:forEach name="Name45" ref="textRepeat"/>
      </dgm:layoutNode>
      <dgm:layoutNode name="textaccent6">
        <dgm:alg type="sp"/>
        <dgm:shape xmlns:r="http://schemas.openxmlformats.org/officeDocument/2006/relationships" r:blip="">
          <dgm:adjLst/>
        </dgm:shape>
        <dgm:presOf/>
        <dgm:constrLst/>
        <dgm:forEach name="Name46" ref="accentRepeat"/>
      </dgm:layoutNode>
    </dgm:forEach>
    <dgm:forEach name="Name47" axis="ch" ptType="sibTrans" hideLastTrans="0" st="6" cnt="1">
      <dgm:layoutNode name="image6">
        <dgm:alg type="sp"/>
        <dgm:shape xmlns:r="http://schemas.openxmlformats.org/officeDocument/2006/relationships" r:blip="">
          <dgm:adjLst/>
        </dgm:shape>
        <dgm:presOf/>
        <dgm:constrLst/>
        <dgm:forEach name="Name48" ref="imageRepeat"/>
      </dgm:layoutNode>
      <dgm:layoutNode name="imageaccent6">
        <dgm:alg type="sp"/>
        <dgm:shape xmlns:r="http://schemas.openxmlformats.org/officeDocument/2006/relationships" r:blip="">
          <dgm:adjLst/>
        </dgm:shape>
        <dgm:presOf/>
        <dgm:constrLst/>
        <dgm:forEach name="Name49" ref="accentRepeat"/>
      </dgm:layoutNode>
    </dgm:forEach>
    <dgm:forEach name="Name50" axis="ch" ptType="node" st="7" cnt="1">
      <dgm:layoutNode name="text7">
        <dgm:alg type="sp"/>
        <dgm:shape xmlns:r="http://schemas.openxmlformats.org/officeDocument/2006/relationships" r:blip="">
          <dgm:adjLst/>
        </dgm:shape>
        <dgm:presOf/>
        <dgm:constrLst/>
        <dgm:forEach name="Name51" ref="textRepeat"/>
      </dgm:layoutNode>
      <dgm:layoutNode name="textaccent7">
        <dgm:alg type="sp"/>
        <dgm:shape xmlns:r="http://schemas.openxmlformats.org/officeDocument/2006/relationships" r:blip="">
          <dgm:adjLst/>
        </dgm:shape>
        <dgm:presOf/>
        <dgm:constrLst/>
        <dgm:forEach name="Name52" ref="accentRepeat"/>
      </dgm:layoutNode>
    </dgm:forEach>
    <dgm:forEach name="Name53" axis="ch" ptType="sibTrans" hideLastTrans="0" st="7" cnt="1">
      <dgm:layoutNode name="image7">
        <dgm:alg type="sp"/>
        <dgm:shape xmlns:r="http://schemas.openxmlformats.org/officeDocument/2006/relationships" r:blip="">
          <dgm:adjLst/>
        </dgm:shape>
        <dgm:presOf/>
        <dgm:constrLst/>
        <dgm:forEach name="Name54" ref="imageRepeat"/>
      </dgm:layoutNode>
      <dgm:layoutNode name="imageaccent7">
        <dgm:alg type="sp"/>
        <dgm:shape xmlns:r="http://schemas.openxmlformats.org/officeDocument/2006/relationships" r:blip="">
          <dgm:adjLst/>
        </dgm:shape>
        <dgm:presOf/>
        <dgm:constrLst/>
        <dgm:forEach name="Name55" ref="accentRepeat"/>
      </dgm:layoutNode>
    </dgm:forEach>
    <dgm:forEach name="Name56" axis="ch" ptType="node" st="8" cnt="1">
      <dgm:layoutNode name="text8">
        <dgm:alg type="sp"/>
        <dgm:shape xmlns:r="http://schemas.openxmlformats.org/officeDocument/2006/relationships" r:blip="">
          <dgm:adjLst/>
        </dgm:shape>
        <dgm:presOf/>
        <dgm:constrLst/>
        <dgm:forEach name="Name57" ref="textRepeat"/>
      </dgm:layoutNode>
      <dgm:layoutNode name="textaccent8">
        <dgm:alg type="sp"/>
        <dgm:shape xmlns:r="http://schemas.openxmlformats.org/officeDocument/2006/relationships" r:blip="">
          <dgm:adjLst/>
        </dgm:shape>
        <dgm:presOf/>
        <dgm:constrLst/>
        <dgm:forEach name="Name58" ref="accentRepeat"/>
      </dgm:layoutNode>
    </dgm:forEach>
    <dgm:forEach name="Name59" axis="ch" ptType="sibTrans" hideLastTrans="0" st="8" cnt="1">
      <dgm:layoutNode name="image8">
        <dgm:alg type="sp"/>
        <dgm:shape xmlns:r="http://schemas.openxmlformats.org/officeDocument/2006/relationships" r:blip="">
          <dgm:adjLst/>
        </dgm:shape>
        <dgm:presOf/>
        <dgm:constrLst/>
        <dgm:forEach name="Name60" ref="imageRepeat"/>
      </dgm:layoutNode>
      <dgm:layoutNode name="imageaccent8">
        <dgm:alg type="sp"/>
        <dgm:shape xmlns:r="http://schemas.openxmlformats.org/officeDocument/2006/relationships" r:blip="">
          <dgm:adjLst/>
        </dgm:shape>
        <dgm:presOf/>
        <dgm:constrLst/>
        <dgm:forEach name="Name61" ref="accentRepeat"/>
      </dgm:layoutNode>
    </dgm:forEach>
    <dgm:forEach name="Name62" axis="ch" ptType="node" st="9" cnt="1">
      <dgm:layoutNode name="text9">
        <dgm:alg type="sp"/>
        <dgm:shape xmlns:r="http://schemas.openxmlformats.org/officeDocument/2006/relationships" r:blip="">
          <dgm:adjLst/>
        </dgm:shape>
        <dgm:presOf/>
        <dgm:constrLst/>
        <dgm:forEach name="Name63" ref="textRepeat"/>
      </dgm:layoutNode>
      <dgm:layoutNode name="textaccent9">
        <dgm:alg type="sp"/>
        <dgm:shape xmlns:r="http://schemas.openxmlformats.org/officeDocument/2006/relationships" r:blip="">
          <dgm:adjLst/>
        </dgm:shape>
        <dgm:presOf/>
        <dgm:constrLst/>
        <dgm:forEach name="Name64" ref="accentRepeat"/>
      </dgm:layoutNode>
    </dgm:forEach>
    <dgm:forEach name="Name65" axis="ch" ptType="sibTrans" hideLastTrans="0" st="9" cnt="1">
      <dgm:layoutNode name="image9">
        <dgm:alg type="sp"/>
        <dgm:shape xmlns:r="http://schemas.openxmlformats.org/officeDocument/2006/relationships" r:blip="">
          <dgm:adjLst/>
        </dgm:shape>
        <dgm:presOf/>
        <dgm:constrLst/>
        <dgm:forEach name="Name66" ref="imageRepeat"/>
      </dgm:layoutNode>
      <dgm:layoutNode name="imageaccent9">
        <dgm:alg type="sp"/>
        <dgm:shape xmlns:r="http://schemas.openxmlformats.org/officeDocument/2006/relationships" r:blip="">
          <dgm:adjLst/>
        </dgm:shape>
        <dgm:presOf/>
        <dgm:constrLst/>
        <dgm:forEach name="Name67" ref="accentRepeat"/>
      </dgm:layoutNode>
    </dgm:forEach>
    <dgm:forEach name="Name68" axis="ch" ptType="node" st="10" cnt="1">
      <dgm:layoutNode name="text10">
        <dgm:alg type="sp"/>
        <dgm:shape xmlns:r="http://schemas.openxmlformats.org/officeDocument/2006/relationships" r:blip="">
          <dgm:adjLst/>
        </dgm:shape>
        <dgm:presOf/>
        <dgm:constrLst/>
        <dgm:forEach name="Name69" ref="textRepeat"/>
      </dgm:layoutNode>
      <dgm:layoutNode name="textaccent10">
        <dgm:alg type="sp"/>
        <dgm:shape xmlns:r="http://schemas.openxmlformats.org/officeDocument/2006/relationships" r:blip="">
          <dgm:adjLst/>
        </dgm:shape>
        <dgm:presOf/>
        <dgm:constrLst/>
        <dgm:forEach name="Name70" ref="accentRepeat"/>
      </dgm:layoutNode>
    </dgm:forEach>
    <dgm:forEach name="Name71" axis="ch" ptType="sibTrans" hideLastTrans="0" st="10" cnt="1">
      <dgm:layoutNode name="image10">
        <dgm:alg type="sp"/>
        <dgm:shape xmlns:r="http://schemas.openxmlformats.org/officeDocument/2006/relationships" r:blip="">
          <dgm:adjLst/>
        </dgm:shape>
        <dgm:presOf/>
        <dgm:constrLst/>
        <dgm:forEach name="Name72" ref="imageRepeat"/>
      </dgm:layoutNode>
      <dgm:layoutNode name="imageaccent10">
        <dgm:alg type="sp"/>
        <dgm:shape xmlns:r="http://schemas.openxmlformats.org/officeDocument/2006/relationships" r:blip="">
          <dgm:adjLst/>
        </dgm:shape>
        <dgm:presOf/>
        <dgm:constrLst/>
        <dgm:forEach name="Name73" ref="accentRepeat"/>
      </dgm:layoutNode>
    </dgm:forEach>
    <dgm:forEach name="Name74" axis="ch" ptType="node" st="11" cnt="1">
      <dgm:layoutNode name="text11">
        <dgm:alg type="sp"/>
        <dgm:shape xmlns:r="http://schemas.openxmlformats.org/officeDocument/2006/relationships" r:blip="">
          <dgm:adjLst/>
        </dgm:shape>
        <dgm:presOf/>
        <dgm:constrLst/>
        <dgm:forEach name="Name75" ref="textRepeat"/>
      </dgm:layoutNode>
      <dgm:layoutNode name="textaccent1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</dgm:forEach>
    <dgm:forEach name="Name77" axis="ch" ptType="sibTrans" hideLastTrans="0" st="11" cnt="1">
      <dgm:layoutNode name="image11">
        <dgm:alg type="sp"/>
        <dgm:shape xmlns:r="http://schemas.openxmlformats.org/officeDocument/2006/relationships" r:blip="">
          <dgm:adjLst/>
        </dgm:shape>
        <dgm:presOf/>
        <dgm:constrLst/>
        <dgm:forEach name="Name78" ref="imageRepeat"/>
      </dgm:layoutNode>
      <dgm:layoutNode name="imageaccent11">
        <dgm:alg type="sp"/>
        <dgm:shape xmlns:r="http://schemas.openxmlformats.org/officeDocument/2006/relationships" r:blip="">
          <dgm:adjLst/>
        </dgm:shape>
        <dgm:presOf/>
        <dgm:constrLst/>
        <dgm:forEach name="Name79" ref="accentRepeat"/>
      </dgm:layoutNode>
    </dgm:forEach>
    <dgm:forEach name="Name80" axis="ch" ptType="node" st="12" cnt="1">
      <dgm:layoutNode name="text12">
        <dgm:alg type="sp"/>
        <dgm:shape xmlns:r="http://schemas.openxmlformats.org/officeDocument/2006/relationships" r:blip="">
          <dgm:adjLst/>
        </dgm:shape>
        <dgm:presOf/>
        <dgm:constrLst/>
        <dgm:forEach name="Name81" ref="textRepeat"/>
      </dgm:layoutNode>
      <dgm:layoutNode name="textaccent12">
        <dgm:alg type="sp"/>
        <dgm:shape xmlns:r="http://schemas.openxmlformats.org/officeDocument/2006/relationships" r:blip="">
          <dgm:adjLst/>
        </dgm:shape>
        <dgm:presOf/>
        <dgm:constrLst/>
        <dgm:forEach name="Name82" ref="accentRepeat"/>
      </dgm:layoutNode>
    </dgm:forEach>
    <dgm:forEach name="Name83" axis="ch" ptType="sibTrans" hideLastTrans="0" st="12" cnt="1">
      <dgm:layoutNode name="image12">
        <dgm:alg type="sp"/>
        <dgm:shape xmlns:r="http://schemas.openxmlformats.org/officeDocument/2006/relationships" r:blip="">
          <dgm:adjLst/>
        </dgm:shape>
        <dgm:presOf/>
        <dgm:constrLst/>
        <dgm:forEach name="Name84" ref="imageRepeat"/>
      </dgm:layoutNode>
      <dgm:layoutNode name="imageaccent12">
        <dgm:alg type="sp"/>
        <dgm:shape xmlns:r="http://schemas.openxmlformats.org/officeDocument/2006/relationships" r:blip="">
          <dgm:adjLst/>
        </dgm:shape>
        <dgm:presOf/>
        <dgm:constrLst/>
        <dgm:forEach name="Name85" ref="accentRepeat"/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funnel1">
  <dgm:title val=""/>
  <dgm:desc val=""/>
  <dgm:catLst>
    <dgm:cat type="relationship" pri="2000"/>
    <dgm:cat type="process" pri="2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4"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1">
      <dgm:if name="Name2" axis="ch" ptType="node" func="cnt" op="equ" val="2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w" for="ch" forName="item1" refType="w" fact="0.35"/>
          <dgm:constr type="h" for="ch" forName="item1" refType="w" fact="0.35"/>
          <dgm:constr type="t" for="ch" forName="item1" refType="h" fact="0.05"/>
          <dgm:constr type="l" for="ch" forName="item1" refType="w" fact="0.125"/>
          <dgm:constr type="primFontSz" for="ch" forName="item1" op="equ" val="65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if>
      <dgm:else name="Name3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primFontSz" for="ch" forName="rectangle" val="65"/>
          <dgm:constr type="w" for="ch" forName="item1" refType="w" fact="0.225"/>
          <dgm:constr type="h" for="ch" forName="item1" refType="w" fact="0.225"/>
          <dgm:constr type="t" for="ch" forName="item1" refType="h" fact="0.336"/>
          <dgm:constr type="l" for="ch" forName="item1" refType="w" fact="0.261"/>
          <dgm:constr type="primFontSz" for="ch" forName="item1" val="65"/>
          <dgm:constr type="w" for="ch" forName="item2" refType="w" fact="0.225"/>
          <dgm:constr type="h" for="ch" forName="item2" refType="w" fact="0.225"/>
          <dgm:constr type="t" for="ch" forName="item2" refType="h" fact="0.125"/>
          <dgm:constr type="l" for="ch" forName="item2" refType="w" fact="0.1"/>
          <dgm:constr type="primFontSz" for="ch" forName="item2" refType="primFontSz" refFor="ch" refForName="item1" op="equ"/>
          <dgm:constr type="w" for="ch" forName="item3" refType="w" fact="0.225"/>
          <dgm:constr type="h" for="ch" forName="item3" refType="w" fact="0.225"/>
          <dgm:constr type="t" for="ch" forName="item3" refType="h" fact="0.057"/>
          <dgm:constr type="l" for="ch" forName="item3" refType="w" fact="0.33"/>
          <dgm:constr type="primFontSz" for="ch" forName="item3" refType="primFontSz" refFor="ch" refForName="item1" op="equ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else>
    </dgm:choose>
    <dgm:ruleLst/>
    <dgm:choose name="Name4">
      <dgm:if name="Name5" axis="ch" ptType="node" func="cnt" op="gte" val="1">
        <dgm:layoutNode name="ellipse" styleLbl="tr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arrow1" styleLbl="fgShp">
          <dgm:alg type="sp"/>
          <dgm:shape xmlns:r="http://schemas.openxmlformats.org/officeDocument/2006/relationships" type="downArrow" r:blip="">
            <dgm:adjLst/>
          </dgm:shape>
          <dgm:presOf/>
          <dgm:constrLst/>
          <dgm:ruleLst/>
        </dgm:layoutNode>
        <dgm:layoutNode name="rectangle" styleLbl="revTx">
          <dgm:varLst>
            <dgm:bulletEnabled val="1"/>
          </dgm:varLst>
          <dgm:alg type="tx">
            <dgm:param type="txAnchorHorzCh" val="ctr"/>
          </dgm:alg>
          <dgm:shape xmlns:r="http://schemas.openxmlformats.org/officeDocument/2006/relationships" type="rect" r:blip="">
            <dgm:adjLst/>
          </dgm:shape>
          <dgm:choose name="Name6">
            <dgm:if name="Name7" axis="ch" ptType="node" func="cnt" op="equ" val="1">
              <dgm:presOf axis="ch desOrSelf" ptType="node node" st="1 1" cnt="1 0"/>
            </dgm:if>
            <dgm:if name="Name8" axis="ch" ptType="node" func="cnt" op="equ" val="2">
              <dgm:presOf axis="ch desOrSelf" ptType="node node" st="2 1" cnt="1 0"/>
            </dgm:if>
            <dgm:if name="Name9" axis="ch" ptType="node" func="cnt" op="equ" val="3">
              <dgm:presOf axis="ch desOrSelf" ptType="node node" st="3 1" cnt="1 0"/>
            </dgm:if>
            <dgm:else name="Name10">
              <dgm:presOf axis="ch desOrSelf" ptType="node node" st="4 1" cnt="1 0"/>
            </dgm:else>
          </dgm:choose>
          <dgm:constrLst/>
          <dgm:ruleLst>
            <dgm:rule type="primFontSz" val="5" fact="NaN" max="NaN"/>
          </dgm:ruleLst>
        </dgm:layoutNode>
        <dgm:forEach name="Name11" axis="ch" ptType="node" st="2" cnt="1">
          <dgm:layoutNode name="item1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2">
              <dgm:if name="Name13" axis="root ch" ptType="all node" func="cnt" op="equ" val="1">
                <dgm:presOf/>
              </dgm:if>
              <dgm:if name="Name14" axis="root ch" ptType="all node" func="cnt" op="equ" val="2">
                <dgm:presOf axis="root ch desOrSelf" ptType="all node node" st="1 1 1" cnt="0 1 0"/>
              </dgm:if>
              <dgm:if name="Name15" axis="root ch" ptType="all node" func="cnt" op="equ" val="3">
                <dgm:presOf axis="root ch desOrSelf" ptType="all node node" st="1 2 1" cnt="0 1 0"/>
              </dgm:if>
              <dgm:else name="Name16">
                <dgm:presOf axis="root ch desOrSelf" ptType="all node node" st="1 3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17" axis="ch" ptType="node" st="3" cnt="1">
          <dgm:layoutNode name="item2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8">
              <dgm:if name="Name19" axis="root ch" ptType="all node" func="cnt" op="equ" val="1">
                <dgm:presOf/>
              </dgm:if>
              <dgm:if name="Name20" axis="root ch" ptType="all node" func="cnt" op="equ" val="2">
                <dgm:presOf/>
              </dgm:if>
              <dgm:if name="Name21" axis="root ch" ptType="all node" func="cnt" op="equ" val="3">
                <dgm:presOf axis="root ch desOrSelf" ptType="all node node" st="1 1 1" cnt="0 1 0"/>
              </dgm:if>
              <dgm:else name="Name22">
                <dgm:presOf axis="root ch desOrSelf" ptType="all node node" st="1 2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23" axis="ch" ptType="node" st="4" cnt="1">
          <dgm:layoutNode name="item3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4">
              <dgm:if name="Name25" axis="root ch" ptType="all node" func="cnt" op="equ" val="1">
                <dgm:presOf/>
              </dgm:if>
              <dgm:if name="Name26" axis="root ch" ptType="all node" func="cnt" op="equ" val="2">
                <dgm:presOf/>
              </dgm:if>
              <dgm:if name="Name27" axis="root ch" ptType="all node" func="cnt" op="equ" val="3">
                <dgm:presOf/>
              </dgm:if>
              <dgm:else name="Name28">
                <dgm:presOf axis="root ch desOrSelf" ptType="all node node" st="1 1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layoutNode name="funnel" styleLbl="trAlignAcc1">
          <dgm:alg type="sp"/>
          <dgm:shape xmlns:r="http://schemas.openxmlformats.org/officeDocument/2006/relationships" type="funnel" r:blip="">
            <dgm:adjLst/>
          </dgm:shape>
          <dgm:presOf/>
          <dgm:constrLst/>
          <dgm:ruleLst/>
        </dgm:layoutNode>
      </dgm:if>
      <dgm:else name="Name29"/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9/3/layout/StepUpProcess">
  <dgm:title val=""/>
  <dgm:desc val=""/>
  <dgm:catLst>
    <dgm:cat type="process" pri="13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b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b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onstrLst>
      <dgm:constr type="alignOff" forName="rootnode" val="1"/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-0.765"/>
      <dgm:constr type="w" for="ch" forName="sibTrans" refType="w" fact="0.103"/>
      <dgm:constr type="h" for="ch" forName="sibTrans" refType="h" fact="0.103"/>
    </dgm:constrLst>
    <dgm:forEach name="nodesForEach" axis="ch" ptType="node">
      <dgm:layoutNode name="composite">
        <dgm:alg type="composite">
          <dgm:param type="ar" val="0.86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LShape" refType="w" fact="0"/>
              <dgm:constr type="t" for="ch" forName="LShape" refType="h" fact="0.2347"/>
              <dgm:constr type="w" for="ch" forName="LShape" refType="w" fact="0.998"/>
              <dgm:constr type="h" for="ch" forName="LShape" refType="h" fact="0.5164"/>
              <dgm:constr type="r" for="ch" forName="ParentText" refType="w"/>
              <dgm:constr type="t" for="ch" forName="ParentText" refType="h" fact="0.32"/>
              <dgm:constr type="w" for="ch" forName="ParentText" refType="w" fact="0.901"/>
              <dgm:constr type="h" for="ch" forName="ParentText" refType="h" fact="0.68"/>
              <dgm:constr type="l" for="ch" forName="Triangle" refType="w" fact="0.83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if>
          <dgm:else name="Name5">
            <dgm:constrLst>
              <dgm:constr type="l" for="ch" forName="LShape" refType="w" fact="0.002"/>
              <dgm:constr type="t" for="ch" forName="LShape" refType="h" fact="0.2347"/>
              <dgm:constr type="w" for="ch" forName="LShape" refType="w"/>
              <dgm:constr type="h" for="ch" forName="LShape" refType="h" fact="0.5164"/>
              <dgm:constr type="l" for="ch" forName="ParentText" refType="w" fact="0"/>
              <dgm:constr type="t" for="ch" forName="ParentText" refType="h" fact="0.32"/>
              <dgm:constr type="w" for="ch" forName="ParentText" refType="w" fact="0.902"/>
              <dgm:constr type="h" for="ch" forName="ParentText" refType="h" fact="0.68"/>
              <dgm:constr type="l" for="ch" forName="Triangle" refType="w" fact="0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else>
        </dgm:choose>
        <dgm:layoutNode name="LShape" styleLbl="alignNode1">
          <dgm:alg type="sp"/>
          <dgm:choose name="Name6">
            <dgm:if name="Name7" func="var" arg="dir" op="equ" val="norm">
              <dgm:shape xmlns:r="http://schemas.openxmlformats.org/officeDocument/2006/relationships" rot="90" type="corner" r:blip="">
                <dgm:adjLst>
                  <dgm:adj idx="1" val="0.1612"/>
                  <dgm:adj idx="2" val="0.1611"/>
                </dgm:adjLst>
              </dgm:shape>
            </dgm:if>
            <dgm:else name="Name8">
              <dgm:shape xmlns:r="http://schemas.openxmlformats.org/officeDocument/2006/relationships" rot="180" type="corner" r:blip="">
                <dgm:adjLst>
                  <dgm:adj idx="1" val="0.1612"/>
                  <dgm:adj idx="2" val="0.1611"/>
                </dgm:adjLst>
              </dgm:shape>
            </dgm:else>
          </dgm:choose>
          <dgm:presOf/>
        </dgm:layoutNode>
        <dgm:layoutNode name="ParentTex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9">
          <dgm:if name="Name10" axis="followSib" ptType="node" func="cnt" op="gte" val="1">
            <dgm:layoutNode name="Triangle" styleLbl="alignNode1">
              <dgm:alg type="sp"/>
              <dgm:choose name="Name11">
                <dgm:if name="Name12" func="var" arg="dir" op="equ" val="norm">
                  <dgm:shape xmlns:r="http://schemas.openxmlformats.org/officeDocument/2006/relationships" type="triangle" r:blip="">
                    <dgm:adjLst>
                      <dgm:adj idx="1" val="1"/>
                    </dgm:adjLst>
                  </dgm:shape>
                </dgm:if>
                <dgm:else name="Name13">
                  <dgm:shape xmlns:r="http://schemas.openxmlformats.org/officeDocument/2006/relationships" rot="90" type="triangle" r:blip="">
                    <dgm:adjLst>
                      <dgm:adj idx="1" val="1"/>
                    </dgm:adjLst>
                  </dgm:shape>
                </dgm:else>
              </dgm:choose>
              <dgm:presOf/>
            </dgm:layoutNode>
          </dgm:if>
          <dgm:else name="Name14"/>
        </dgm:choose>
      </dgm:layoutNode>
      <dgm:forEach name="sibTransForEach" axis="followSib" ptType="sibTrans" cnt="1">
        <dgm:layoutNode name="sibTrans">
          <dgm:alg type="composite">
            <dgm:param type="ar" val="0.861"/>
          </dgm:alg>
          <dgm:constrLst>
            <dgm:constr type="w" for="ch" forName="space" refType="w"/>
            <dgm:constr type="h" for="ch" forName="space" refType="w"/>
          </dgm:constrLst>
          <dgm:layoutNode name="space" styleLbl="alignNode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9/3/layout/CircleRelationship">
  <dgm:title val=""/>
  <dgm:desc val=""/>
  <dgm:catLst>
    <dgm:cat type="relationship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0" srcId="0" destId="10" srcOrd="0" destOrd="0"/>
        <dgm:cxn modelId="21" srcId="10" destId="11" srcOrd="0" destOrd="0"/>
        <dgm:cxn modelId="22" srcId="10" destId="12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0" srcId="0" destId="10" srcOrd="0" destOrd="0"/>
        <dgm:cxn modelId="21" srcId="10" destId="11" srcOrd="0" destOrd="0"/>
        <dgm:cxn modelId="22" srcId="10" destId="12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0" srcId="0" destId="10" srcOrd="0" destOrd="0"/>
        <dgm:cxn modelId="21" srcId="10" destId="11" srcOrd="0" destOrd="0"/>
        <dgm:cxn modelId="22" srcId="10" destId="12" srcOrd="0" destOrd="0"/>
      </dgm:cxnLst>
      <dgm:bg/>
      <dgm:whole/>
    </dgm:dataModel>
  </dgm:clrData>
  <dgm:layoutNode name="Name0">
    <dgm:varLst>
      <dgm:chMax val="1"/>
      <dgm:chPref val="1"/>
    </dgm:varLst>
    <dgm:shape xmlns:r="http://schemas.openxmlformats.org/officeDocument/2006/relationships" r:blip="">
      <dgm:adjLst/>
    </dgm:shape>
    <dgm:choose name="Name1">
      <dgm:if name="Name2" axis="ch ch" ptType="node node" func="cnt" op="equ" val="0">
        <dgm:alg type="composite">
          <dgm:param type="ar" val="0.98"/>
        </dgm:alg>
        <dgm:constrLst>
          <dgm:constr type="primFontSz" for="des" ptType="node" op="equ" val="65"/>
          <dgm:constr type="l" for="ch" forName="Parent" refType="w" fact="0"/>
          <dgm:constr type="t" for="ch" forName="Parent" refType="h" fact="0.039"/>
          <dgm:constr type="w" for="ch" forName="Parent" refType="w" fact="0.8734"/>
          <dgm:constr type="h" for="ch" forName="Parent" refType="h" fact="0.856"/>
          <dgm:constr type="l" for="ch" forName="Accent1" refType="w" fact="0.4984"/>
          <dgm:constr type="t" for="ch" forName="Accent1" refType="h" fact="0"/>
          <dgm:constr type="w" for="ch" forName="Accent1" refType="w" fact="0.0972"/>
          <dgm:constr type="h" for="ch" forName="Accent1" refType="h" fact="0.0952"/>
          <dgm:constr type="l" for="ch" forName="Accent2" refType="w" fact="0.2684"/>
          <dgm:constr type="t" for="ch" forName="Accent2" refType="h" fact="0.8314"/>
          <dgm:constr type="w" for="ch" forName="Accent2" refType="w" fact="0.0704"/>
          <dgm:constr type="h" for="ch" forName="Accent2" refType="h" fact="0.069"/>
          <dgm:constr type="l" for="ch" forName="Accent3" refType="w" fact="0.9296"/>
          <dgm:constr type="t" for="ch" forName="Accent3" refType="h" fact="0.3864"/>
          <dgm:constr type="w" for="ch" forName="Accent3" refType="w" fact="0.0704"/>
          <dgm:constr type="h" for="ch" forName="Accent3" refType="h" fact="0.069"/>
          <dgm:constr type="l" for="ch" forName="Accent4" refType="w" fact="0.5931"/>
          <dgm:constr type="t" for="ch" forName="Accent4" refType="h" fact="0.9048"/>
          <dgm:constr type="w" for="ch" forName="Accent4" refType="w" fact="0.0972"/>
          <dgm:constr type="h" for="ch" forName="Accent4" refType="h" fact="0.0952"/>
          <dgm:constr type="l" for="ch" forName="Accent5" refType="w" fact="0.2883"/>
          <dgm:constr type="t" for="ch" forName="Accent5" refType="h" fact="0.1353"/>
          <dgm:constr type="w" for="ch" forName="Accent5" refType="w" fact="0.0704"/>
          <dgm:constr type="h" for="ch" forName="Accent5" refType="h" fact="0.069"/>
          <dgm:constr type="l" for="ch" forName="Accent6" refType="w" fact="0.0666"/>
          <dgm:constr type="t" for="ch" forName="Accent6" refType="h" fact="0.53"/>
          <dgm:constr type="w" for="ch" forName="Accent6" refType="w" fact="0.0704"/>
          <dgm:constr type="h" for="ch" forName="Accent6" refType="h" fact="0.069"/>
        </dgm:constrLst>
      </dgm:if>
      <dgm:if name="Name3" axis="ch ch" ptType="node node" func="cnt" op="equ" val="1">
        <dgm:alg type="composite">
          <dgm:param type="ar" val="1.2476"/>
        </dgm:alg>
        <dgm:constrLst>
          <dgm:constr type="primFontSz" for="des" ptType="node" op="equ" val="65"/>
          <dgm:constr type="l" for="ch" forName="Parent" refType="w" fact="0.2145"/>
          <dgm:constr type="t" for="ch" forName="Parent" refType="h" fact="0.039"/>
          <dgm:constr type="w" for="ch" forName="Parent" refType="w" fact="0.6861"/>
          <dgm:constr type="h" for="ch" forName="Parent" refType="h" fact="0.856"/>
          <dgm:constr type="l" for="ch" forName="Accent8" refType="w" fact="0.0262"/>
          <dgm:constr type="t" for="ch" forName="Accent8" refType="h" fact="0.6434"/>
          <dgm:constr type="w" for="ch" forName="Accent8" refType="w" fact="0.138"/>
          <dgm:constr type="h" for="ch" forName="Accent8" refType="h" fact="0.1721"/>
          <dgm:constr type="l" for="ch" forName="Accent1" refType="w" fact="0.6059"/>
          <dgm:constr type="t" for="ch" forName="Accent1" refType="h" fact="0"/>
          <dgm:constr type="w" for="ch" forName="Accent1" refType="w" fact="0.0763"/>
          <dgm:constr type="h" for="ch" forName="Accent1" refType="h" fact="0.0952"/>
          <dgm:constr type="l" for="ch" forName="Accent2" refType="w" fact="0.4253"/>
          <dgm:constr type="t" for="ch" forName="Accent2" refType="h" fact="0.8314"/>
          <dgm:constr type="w" for="ch" forName="Accent2" refType="w" fact="0.0553"/>
          <dgm:constr type="h" for="ch" forName="Accent2" refType="h" fact="0.069"/>
          <dgm:constr type="l" for="ch" forName="Accent3" refType="w" fact="0.9447"/>
          <dgm:constr type="t" for="ch" forName="Accent3" refType="h" fact="0.3864"/>
          <dgm:constr type="w" for="ch" forName="Accent3" refType="w" fact="0.0553"/>
          <dgm:constr type="h" for="ch" forName="Accent3" refType="h" fact="0.069"/>
          <dgm:constr type="l" for="ch" forName="Child1" refType="w" fact="0"/>
          <dgm:constr type="t" for="ch" forName="Child1" refType="h" fact="0.1935"/>
          <dgm:constr type="w" for="ch" forName="Child1" refType="w" fact="0.2789"/>
          <dgm:constr type="h" for="ch" forName="Child1" refType="h" fact="0.3479"/>
          <dgm:constr type="l" for="ch" forName="Accent4" refType="w" fact="0.6803"/>
          <dgm:constr type="t" for="ch" forName="Accent4" refType="h" fact="0.9048"/>
          <dgm:constr type="w" for="ch" forName="Accent4" refType="w" fact="0.0763"/>
          <dgm:constr type="h" for="ch" forName="Accent4" refType="h" fact="0.0952"/>
          <dgm:constr type="l" for="ch" forName="Accent7" refType="w" fact="0.5287"/>
          <dgm:constr type="t" for="ch" forName="Accent7" refType="h" fact="0.1383"/>
          <dgm:constr type="w" for="ch" forName="Accent7" refType="w" fact="0.0763"/>
          <dgm:constr type="h" for="ch" forName="Accent7" refType="h" fact="0.0952"/>
          <dgm:constr type="l" for="ch" forName="Accent5" refType="w" fact="0.4409"/>
          <dgm:constr type="t" for="ch" forName="Accent5" refType="h" fact="0.1353"/>
          <dgm:constr type="w" for="ch" forName="Accent5" refType="w" fact="0.0553"/>
          <dgm:constr type="h" for="ch" forName="Accent5" refType="h" fact="0.069"/>
          <dgm:constr type="l" for="ch" forName="Accent6" refType="w" fact="0.2668"/>
          <dgm:constr type="t" for="ch" forName="Accent6" refType="h" fact="0.53"/>
          <dgm:constr type="w" for="ch" forName="Accent6" refType="w" fact="0.0553"/>
          <dgm:constr type="h" for="ch" forName="Accent6" refType="h" fact="0.069"/>
        </dgm:constrLst>
      </dgm:if>
      <dgm:if name="Name4" axis="ch ch" ptType="node node" func="cnt" op="equ" val="2">
        <dgm:alg type="composite">
          <dgm:param type="ar" val="1.592"/>
        </dgm:alg>
        <dgm:constrLst>
          <dgm:constr type="primFontSz" for="des" ptType="node" op="equ" val="65"/>
          <dgm:constr type="l" for="ch" forName="Parent" refType="w" fact="0.1886"/>
          <dgm:constr type="t" for="ch" forName="Parent" refType="h" fact="0.039"/>
          <dgm:constr type="w" for="ch" forName="Parent" refType="w" fact="0.5377"/>
          <dgm:constr type="h" for="ch" forName="Parent" refType="h" fact="0.856"/>
          <dgm:constr type="l" for="ch" forName="Accent8" refType="w" fact="0.0411"/>
          <dgm:constr type="t" for="ch" forName="Accent8" refType="h" fact="0.6434"/>
          <dgm:constr type="w" for="ch" forName="Accent8" refType="w" fact="0.1081"/>
          <dgm:constr type="h" for="ch" forName="Accent8" refType="h" fact="0.1721"/>
          <dgm:constr type="l" for="ch" forName="Accent1" refType="w" fact="0.4954"/>
          <dgm:constr type="t" for="ch" forName="Accent1" refType="h" fact="0"/>
          <dgm:constr type="w" for="ch" forName="Accent1" refType="w" fact="0.0598"/>
          <dgm:constr type="h" for="ch" forName="Accent1" refType="h" fact="0.0952"/>
          <dgm:constr type="l" for="ch" forName="Accent2" refType="w" fact="0.3538"/>
          <dgm:constr type="t" for="ch" forName="Accent2" refType="h" fact="0.8314"/>
          <dgm:constr type="w" for="ch" forName="Accent2" refType="w" fact="0.0433"/>
          <dgm:constr type="h" for="ch" forName="Accent2" refType="h" fact="0.069"/>
          <dgm:constr type="l" for="ch" forName="Accent3" refType="w" fact="0.7609"/>
          <dgm:constr type="t" for="ch" forName="Accent3" refType="h" fact="0.3864"/>
          <dgm:constr type="w" for="ch" forName="Accent3" refType="w" fact="0.0433"/>
          <dgm:constr type="h" for="ch" forName="Accent3" refType="h" fact="0.069"/>
          <dgm:constr type="l" for="ch" forName="Accent9" refType="w" fact="0.6839"/>
          <dgm:constr type="t" for="ch" forName="Accent9" refType="h" fact="0.27"/>
          <dgm:constr type="w" for="ch" forName="Accent9" refType="w" fact="0.0598"/>
          <dgm:constr type="h" for="ch" forName="Accent9" refType="h" fact="0.0952"/>
          <dgm:constr type="l" for="ch" forName="Child1" refType="w" fact="0.0206"/>
          <dgm:constr type="t" for="ch" forName="Child1" refType="h" fact="0.1935"/>
          <dgm:constr type="w" for="ch" forName="Child1" refType="w" fact="0.2186"/>
          <dgm:constr type="h" for="ch" forName="Child1" refType="h" fact="0.3479"/>
          <dgm:constr type="l" for="ch" forName="Child2" refType="w" fact="0.7814"/>
          <dgm:constr type="t" for="ch" forName="Child2" refType="h" fact="0.0298"/>
          <dgm:constr type="w" for="ch" forName="Child2" refType="w" fact="0.2186"/>
          <dgm:constr type="h" for="ch" forName="Child2" refType="h" fact="0.3479"/>
          <dgm:constr type="l" for="ch" forName="Accent10" refType="w" fact="0"/>
          <dgm:constr type="t" for="ch" forName="Accent10" refType="h" fact="0.8482"/>
          <dgm:constr type="w" for="ch" forName="Accent10" refType="w" fact="0.0433"/>
          <dgm:constr type="h" for="ch" forName="Accent10" refType="h" fact="0.069"/>
          <dgm:constr type="l" for="ch" forName="Accent11" refType="w" fact="0.4318"/>
          <dgm:constr type="t" for="ch" forName="Accent11" refType="h" fact="0.75"/>
          <dgm:constr type="w" for="ch" forName="Accent11" refType="w" fact="0.0433"/>
          <dgm:constr type="h" for="ch" forName="Accent11" refType="h" fact="0.069"/>
          <dgm:constr type="l" for="ch" forName="Accent7" refType="w" fact="0.4349"/>
          <dgm:constr type="t" for="ch" forName="Accent7" refType="h" fact="0.1383"/>
          <dgm:constr type="w" for="ch" forName="Accent7" refType="w" fact="0.0598"/>
          <dgm:constr type="h" for="ch" forName="Accent7" refType="h" fact="0.0952"/>
          <dgm:constr type="l" for="ch" forName="Accent5" refType="w" fact="0.3661"/>
          <dgm:constr type="t" for="ch" forName="Accent5" refType="h" fact="0.1353"/>
          <dgm:constr type="w" for="ch" forName="Accent5" refType="w" fact="0.0433"/>
          <dgm:constr type="h" for="ch" forName="Accent5" refType="h" fact="0.069"/>
          <dgm:constr type="l" for="ch" forName="Accent6" refType="w" fact="0.2296"/>
          <dgm:constr type="t" for="ch" forName="Accent6" refType="h" fact="0.53"/>
          <dgm:constr type="w" for="ch" forName="Accent6" refType="w" fact="0.0433"/>
          <dgm:constr type="h" for="ch" forName="Accent6" refType="h" fact="0.069"/>
          <dgm:constr type="l" for="ch" forName="Accent4" refType="w" fact="0.5537"/>
          <dgm:constr type="t" for="ch" forName="Accent4" refType="h" fact="0.9048"/>
          <dgm:constr type="w" for="ch" forName="Accent4" refType="w" fact="0.0598"/>
          <dgm:constr type="h" for="ch" forName="Accent4" refType="h" fact="0.0952"/>
        </dgm:constrLst>
      </dgm:if>
      <dgm:if name="Name5" axis="ch ch" ptType="node node" func="cnt" op="equ" val="3">
        <dgm:alg type="composite">
          <dgm:param type="ar" val="1.7557"/>
        </dgm:alg>
        <dgm:constrLst>
          <dgm:constr type="primFontSz" for="des" ptType="node" op="equ" val="65"/>
          <dgm:constr type="l" for="ch" forName="Parent" refType="w" fact="0.171"/>
          <dgm:constr type="t" for="ch" forName="Parent" refType="h" fact="0.039"/>
          <dgm:constr type="w" for="ch" forName="Parent" refType="w" fact="0.4875"/>
          <dgm:constr type="h" for="ch" forName="Parent" refType="h" fact="0.856"/>
          <dgm:constr type="l" for="ch" forName="Accent8" refType="w" fact="0.0373"/>
          <dgm:constr type="t" for="ch" forName="Accent8" refType="h" fact="0.6434"/>
          <dgm:constr type="w" for="ch" forName="Accent8" refType="w" fact="0.098"/>
          <dgm:constr type="h" for="ch" forName="Accent8" refType="h" fact="0.1721"/>
          <dgm:constr type="l" for="ch" forName="Accent1" refType="w" fact="0.4492"/>
          <dgm:constr type="t" for="ch" forName="Accent1" refType="h" fact="0"/>
          <dgm:constr type="w" for="ch" forName="Accent1" refType="w" fact="0.0542"/>
          <dgm:constr type="h" for="ch" forName="Accent1" refType="h" fact="0.0952"/>
          <dgm:constr type="l" for="ch" forName="Accent2" refType="w" fact="0.3209"/>
          <dgm:constr type="t" for="ch" forName="Accent2" refType="h" fact="0.8314"/>
          <dgm:constr type="w" for="ch" forName="Accent2" refType="w" fact="0.0393"/>
          <dgm:constr type="h" for="ch" forName="Accent2" refType="h" fact="0.069"/>
          <dgm:constr type="l" for="ch" forName="Accent3" refType="w" fact="0.6899"/>
          <dgm:constr type="t" for="ch" forName="Accent3" refType="h" fact="0.3864"/>
          <dgm:constr type="w" for="ch" forName="Accent3" refType="w" fact="0.0393"/>
          <dgm:constr type="h" for="ch" forName="Accent3" refType="h" fact="0.069"/>
          <dgm:constr type="l" for="ch" forName="Accent9" refType="w" fact="0.6201"/>
          <dgm:constr type="t" for="ch" forName="Accent9" refType="h" fact="0.27"/>
          <dgm:constr type="w" for="ch" forName="Accent9" refType="w" fact="0.0542"/>
          <dgm:constr type="h" for="ch" forName="Accent9" refType="h" fact="0.0952"/>
          <dgm:constr type="l" for="ch" forName="Child1" refType="w" fact="0.0186"/>
          <dgm:constr type="t" for="ch" forName="Child1" refType="h" fact="0.1935"/>
          <dgm:constr type="w" for="ch" forName="Child1" refType="w" fact="0.1982"/>
          <dgm:constr type="h" for="ch" forName="Child1" refType="h" fact="0.3479"/>
          <dgm:constr type="l" for="ch" forName="Child2" refType="w" fact="0.7086"/>
          <dgm:constr type="t" for="ch" forName="Child2" refType="h" fact="0.0298"/>
          <dgm:constr type="w" for="ch" forName="Child2" refType="w" fact="0.1982"/>
          <dgm:constr type="h" for="ch" forName="Child2" refType="h" fact="0.3479"/>
          <dgm:constr type="l" for="ch" forName="Child3" refType="w" fact="0.8018"/>
          <dgm:constr type="t" for="ch" forName="Child3" refType="h" fact="0.6312"/>
          <dgm:constr type="w" for="ch" forName="Child3" refType="w" fact="0.1982"/>
          <dgm:constr type="h" for="ch" forName="Child3" refType="h" fact="0.3479"/>
          <dgm:constr type="l" for="ch" forName="Accent12" refType="w" fact="0.7459"/>
          <dgm:constr type="t" for="ch" forName="Accent12" refType="h" fact="0.619"/>
          <dgm:constr type="w" for="ch" forName="Accent12" refType="w" fact="0.0393"/>
          <dgm:constr type="h" for="ch" forName="Accent12" refType="h" fact="0.069"/>
          <dgm:constr type="l" for="ch" forName="Accent4" refType="w" fact="0.5021"/>
          <dgm:constr type="t" for="ch" forName="Accent4" refType="h" fact="0.9048"/>
          <dgm:constr type="w" for="ch" forName="Accent4" refType="w" fact="0.0542"/>
          <dgm:constr type="h" for="ch" forName="Accent4" refType="h" fact="0.0952"/>
          <dgm:constr type="l" for="ch" forName="Accent10" refType="w" fact="0"/>
          <dgm:constr type="t" for="ch" forName="Accent10" refType="h" fact="0.8482"/>
          <dgm:constr type="w" for="ch" forName="Accent10" refType="w" fact="0.0393"/>
          <dgm:constr type="h" for="ch" forName="Accent10" refType="h" fact="0.069"/>
          <dgm:constr type="l" for="ch" forName="Accent11" refType="w" fact="0.3916"/>
          <dgm:constr type="t" for="ch" forName="Accent11" refType="h" fact="0.75"/>
          <dgm:constr type="w" for="ch" forName="Accent11" refType="w" fact="0.0393"/>
          <dgm:constr type="h" for="ch" forName="Accent11" refType="h" fact="0.069"/>
          <dgm:constr type="l" for="ch" forName="Accent7" refType="w" fact="0.3944"/>
          <dgm:constr type="t" for="ch" forName="Accent7" refType="h" fact="0.1383"/>
          <dgm:constr type="w" for="ch" forName="Accent7" refType="w" fact="0.0542"/>
          <dgm:constr type="h" for="ch" forName="Accent7" refType="h" fact="0.0952"/>
          <dgm:constr type="l" for="ch" forName="Accent5" refType="w" fact="0.3319"/>
          <dgm:constr type="t" for="ch" forName="Accent5" refType="h" fact="0.1353"/>
          <dgm:constr type="w" for="ch" forName="Accent5" refType="w" fact="0.0393"/>
          <dgm:constr type="h" for="ch" forName="Accent5" refType="h" fact="0.069"/>
          <dgm:constr type="l" for="ch" forName="Accent6" refType="w" fact="0.2082"/>
          <dgm:constr type="t" for="ch" forName="Accent6" refType="h" fact="0.53"/>
          <dgm:constr type="w" for="ch" forName="Accent6" refType="w" fact="0.0393"/>
          <dgm:constr type="h" for="ch" forName="Accent6" refType="h" fact="0.069"/>
        </dgm:constrLst>
      </dgm:if>
      <dgm:if name="Name6" axis="ch ch" ptType="node node" func="cnt" op="equ" val="4">
        <dgm:alg type="composite">
          <dgm:param type="ar" val="1.3749"/>
        </dgm:alg>
        <dgm:constrLst>
          <dgm:constr type="primFontSz" for="des" ptType="node" op="equ" val="65"/>
          <dgm:constr type="l" for="ch" forName="Parent" refType="w" fact="0.171"/>
          <dgm:constr type="t" for="ch" forName="Parent" refType="h" fact="0.0306"/>
          <dgm:constr type="w" for="ch" forName="Parent" refType="w" fact="0.4875"/>
          <dgm:constr type="h" for="ch" forName="Parent" refType="h" fact="0.6703"/>
          <dgm:constr type="l" for="ch" forName="Accent8" refType="w" fact="0.0373"/>
          <dgm:constr type="t" for="ch" forName="Accent8" refType="h" fact="0.5038"/>
          <dgm:constr type="w" for="ch" forName="Accent8" refType="w" fact="0.098"/>
          <dgm:constr type="h" for="ch" forName="Accent8" refType="h" fact="0.1348"/>
          <dgm:constr type="l" for="ch" forName="Accent1" refType="w" fact="0.4492"/>
          <dgm:constr type="t" for="ch" forName="Accent1" refType="h" fact="0"/>
          <dgm:constr type="w" for="ch" forName="Accent1" refType="w" fact="0.0542"/>
          <dgm:constr type="h" for="ch" forName="Accent1" refType="h" fact="0.0746"/>
          <dgm:constr type="l" for="ch" forName="Accent2" refType="w" fact="0.3209"/>
          <dgm:constr type="t" for="ch" forName="Accent2" refType="h" fact="0.6511"/>
          <dgm:constr type="w" for="ch" forName="Accent2" refType="w" fact="0.0393"/>
          <dgm:constr type="h" for="ch" forName="Accent2" refType="h" fact="0.054"/>
          <dgm:constr type="l" for="ch" forName="Accent3" refType="w" fact="0.6899"/>
          <dgm:constr type="t" for="ch" forName="Accent3" refType="h" fact="0.3026"/>
          <dgm:constr type="w" for="ch" forName="Accent3" refType="w" fact="0.0393"/>
          <dgm:constr type="h" for="ch" forName="Accent3" refType="h" fact="0.054"/>
          <dgm:constr type="l" for="ch" forName="Accent9" refType="w" fact="0.6201"/>
          <dgm:constr type="t" for="ch" forName="Accent9" refType="h" fact="0.2115"/>
          <dgm:constr type="w" for="ch" forName="Accent9" refType="w" fact="0.0542"/>
          <dgm:constr type="h" for="ch" forName="Accent9" refType="h" fact="0.0746"/>
          <dgm:constr type="l" for="ch" forName="Child1" refType="w" fact="0.0186"/>
          <dgm:constr type="t" for="ch" forName="Child1" refType="h" fact="0.1515"/>
          <dgm:constr type="w" for="ch" forName="Child1" refType="w" fact="0.1982"/>
          <dgm:constr type="h" for="ch" forName="Child1" refType="h" fact="0.2725"/>
          <dgm:constr type="l" for="ch" forName="Child2" refType="w" fact="0.7086"/>
          <dgm:constr type="t" for="ch" forName="Child2" refType="h" fact="0.0233"/>
          <dgm:constr type="w" for="ch" forName="Child2" refType="w" fact="0.1982"/>
          <dgm:constr type="h" for="ch" forName="Child2" refType="h" fact="0.2725"/>
          <dgm:constr type="l" for="ch" forName="Child3" refType="w" fact="0.8018"/>
          <dgm:constr type="t" for="ch" forName="Child3" refType="h" fact="0.4943"/>
          <dgm:constr type="w" for="ch" forName="Child3" refType="w" fact="0.1982"/>
          <dgm:constr type="h" for="ch" forName="Child3" refType="h" fact="0.2725"/>
          <dgm:constr type="l" for="ch" forName="Accent12" refType="w" fact="0.7459"/>
          <dgm:constr type="t" for="ch" forName="Accent12" refType="h" fact="0.4848"/>
          <dgm:constr type="w" for="ch" forName="Accent12" refType="w" fact="0.0393"/>
          <dgm:constr type="h" for="ch" forName="Accent12" refType="h" fact="0.054"/>
          <dgm:constr type="l" for="ch" forName="Accent4" refType="w" fact="0.5021"/>
          <dgm:constr type="t" for="ch" forName="Accent4" refType="h" fact="0.7085"/>
          <dgm:constr type="w" for="ch" forName="Accent4" refType="w" fact="0.0542"/>
          <dgm:constr type="h" for="ch" forName="Accent4" refType="h" fact="0.0746"/>
          <dgm:constr type="l" for="ch" forName="Accent10" refType="w" fact="0"/>
          <dgm:constr type="t" for="ch" forName="Accent10" refType="h" fact="0.6642"/>
          <dgm:constr type="w" for="ch" forName="Accent10" refType="w" fact="0.0393"/>
          <dgm:constr type="h" for="ch" forName="Accent10" refType="h" fact="0.054"/>
          <dgm:constr type="l" for="ch" forName="Accent11" refType="w" fact="0.3916"/>
          <dgm:constr type="t" for="ch" forName="Accent11" refType="h" fact="0.5873"/>
          <dgm:constr type="w" for="ch" forName="Accent11" refType="w" fact="0.0393"/>
          <dgm:constr type="h" for="ch" forName="Accent11" refType="h" fact="0.054"/>
          <dgm:constr type="l" for="ch" forName="Accent7" refType="w" fact="0.3944"/>
          <dgm:constr type="t" for="ch" forName="Accent7" refType="h" fact="0.1083"/>
          <dgm:constr type="w" for="ch" forName="Accent7" refType="w" fact="0.0542"/>
          <dgm:constr type="h" for="ch" forName="Accent7" refType="h" fact="0.0746"/>
          <dgm:constr type="l" for="ch" forName="Accent5" refType="w" fact="0.3319"/>
          <dgm:constr type="t" for="ch" forName="Accent5" refType="h" fact="0.1059"/>
          <dgm:constr type="w" for="ch" forName="Accent5" refType="w" fact="0.0393"/>
          <dgm:constr type="h" for="ch" forName="Accent5" refType="h" fact="0.054"/>
          <dgm:constr type="l" for="ch" forName="Accent6" refType="w" fact="0.2082"/>
          <dgm:constr type="t" for="ch" forName="Accent6" refType="h" fact="0.4151"/>
          <dgm:constr type="w" for="ch" forName="Accent6" refType="w" fact="0.0393"/>
          <dgm:constr type="h" for="ch" forName="Accent6" refType="h" fact="0.054"/>
          <dgm:constr type="l" for="ch" forName="Child4" refType="w" fact="0.2329"/>
          <dgm:constr type="t" for="ch" forName="Child4" refType="h" fact="0.7275"/>
          <dgm:constr type="w" for="ch" forName="Child4" refType="w" fact="0.1982"/>
          <dgm:constr type="h" for="ch" forName="Child4" refType="h" fact="0.2725"/>
          <dgm:constr type="l" for="ch" forName="Accent13" refType="w" fact="0.4099"/>
          <dgm:constr type="t" for="ch" forName="Accent13" refType="h" fact="0.7183"/>
          <dgm:constr type="w" for="ch" forName="Accent13" refType="w" fact="0.0393"/>
          <dgm:constr type="h" for="ch" forName="Accent13" refType="h" fact="0.054"/>
        </dgm:constrLst>
      </dgm:if>
      <dgm:else name="Name7">
        <dgm:alg type="composite">
          <dgm:param type="ar" val="1.1477"/>
        </dgm:alg>
        <dgm:constrLst>
          <dgm:constr type="primFontSz" for="des" ptType="node" op="equ" val="65"/>
          <dgm:constr type="l" for="ch" forName="Parent" refType="w" fact="0.171"/>
          <dgm:constr type="t" for="ch" forName="Parent" refType="h" fact="0.1907"/>
          <dgm:constr type="w" for="ch" forName="Parent" refType="w" fact="0.4875"/>
          <dgm:constr type="h" for="ch" forName="Parent" refType="h" fact="0.5596"/>
          <dgm:constr type="l" for="ch" forName="Accent8" refType="w" fact="0.0373"/>
          <dgm:constr type="t" for="ch" forName="Accent8" refType="h" fact="0.5858"/>
          <dgm:constr type="w" for="ch" forName="Accent8" refType="w" fact="0.098"/>
          <dgm:constr type="h" for="ch" forName="Accent8" refType="h" fact="0.1125"/>
          <dgm:constr type="l" for="ch" forName="Accent1" refType="w" fact="0.4492"/>
          <dgm:constr type="t" for="ch" forName="Accent1" refType="h" fact="0.1652"/>
          <dgm:constr type="w" for="ch" forName="Accent1" refType="w" fact="0.0542"/>
          <dgm:constr type="h" for="ch" forName="Accent1" refType="h" fact="0.0623"/>
          <dgm:constr type="l" for="ch" forName="Accent2" refType="w" fact="0.3209"/>
          <dgm:constr type="t" for="ch" forName="Accent2" refType="h" fact="0.7087"/>
          <dgm:constr type="w" for="ch" forName="Accent2" refType="w" fact="0.0393"/>
          <dgm:constr type="h" for="ch" forName="Accent2" refType="h" fact="0.0451"/>
          <dgm:constr type="l" for="ch" forName="Accent3" refType="w" fact="0.6899"/>
          <dgm:constr type="t" for="ch" forName="Accent3" refType="h" fact="0.4178"/>
          <dgm:constr type="w" for="ch" forName="Accent3" refType="w" fact="0.0393"/>
          <dgm:constr type="h" for="ch" forName="Accent3" refType="h" fact="0.0451"/>
          <dgm:constr type="l" for="ch" forName="Accent9" refType="w" fact="0.6201"/>
          <dgm:constr type="t" for="ch" forName="Accent9" refType="h" fact="0.3417"/>
          <dgm:constr type="w" for="ch" forName="Accent9" refType="w" fact="0.0542"/>
          <dgm:constr type="h" for="ch" forName="Accent9" refType="h" fact="0.0623"/>
          <dgm:constr type="l" for="ch" forName="Child1" refType="w" fact="0.0186"/>
          <dgm:constr type="t" for="ch" forName="Child1" refType="h" fact="0.2917"/>
          <dgm:constr type="w" for="ch" forName="Child1" refType="w" fact="0.1982"/>
          <dgm:constr type="h" for="ch" forName="Child1" refType="h" fact="0.2275"/>
          <dgm:constr type="l" for="ch" forName="Child2" refType="w" fact="0.7086"/>
          <dgm:constr type="t" for="ch" forName="Child2" refType="h" fact="0.1847"/>
          <dgm:constr type="w" for="ch" forName="Child2" refType="w" fact="0.1982"/>
          <dgm:constr type="h" for="ch" forName="Child2" refType="h" fact="0.2275"/>
          <dgm:constr type="l" for="ch" forName="Child3" refType="w" fact="0.8018"/>
          <dgm:constr type="t" for="ch" forName="Child3" refType="h" fact="0.5778"/>
          <dgm:constr type="w" for="ch" forName="Child3" refType="w" fact="0.1982"/>
          <dgm:constr type="h" for="ch" forName="Child3" refType="h" fact="0.2275"/>
          <dgm:constr type="l" for="ch" forName="Accent12" refType="w" fact="0.7459"/>
          <dgm:constr type="t" for="ch" forName="Accent12" refType="h" fact="0.5699"/>
          <dgm:constr type="w" for="ch" forName="Accent12" refType="w" fact="0.0393"/>
          <dgm:constr type="h" for="ch" forName="Accent12" refType="h" fact="0.0451"/>
          <dgm:constr type="l" for="ch" forName="Accent4" refType="w" fact="0.5021"/>
          <dgm:constr type="t" for="ch" forName="Accent4" refType="h" fact="0.7567"/>
          <dgm:constr type="w" for="ch" forName="Accent4" refType="w" fact="0.0542"/>
          <dgm:constr type="h" for="ch" forName="Accent4" refType="h" fact="0.0623"/>
          <dgm:constr type="l" for="ch" forName="Accent10" refType="w" fact="0"/>
          <dgm:constr type="t" for="ch" forName="Accent10" refType="h" fact="0.7197"/>
          <dgm:constr type="w" for="ch" forName="Accent10" refType="w" fact="0.0393"/>
          <dgm:constr type="h" for="ch" forName="Accent10" refType="h" fact="0.0451"/>
          <dgm:constr type="l" for="ch" forName="Accent11" refType="w" fact="0.3916"/>
          <dgm:constr type="t" for="ch" forName="Accent11" refType="h" fact="0.6555"/>
          <dgm:constr type="w" for="ch" forName="Accent11" refType="w" fact="0.0393"/>
          <dgm:constr type="h" for="ch" forName="Accent11" refType="h" fact="0.0451"/>
          <dgm:constr type="l" for="ch" forName="Accent7" refType="w" fact="0.3944"/>
          <dgm:constr type="t" for="ch" forName="Accent7" refType="h" fact="0.2556"/>
          <dgm:constr type="w" for="ch" forName="Accent7" refType="w" fact="0.0542"/>
          <dgm:constr type="h" for="ch" forName="Accent7" refType="h" fact="0.0623"/>
          <dgm:constr type="l" for="ch" forName="Accent5" refType="w" fact="0.3319"/>
          <dgm:constr type="t" for="ch" forName="Accent5" refType="h" fact="0.2536"/>
          <dgm:constr type="w" for="ch" forName="Accent5" refType="w" fact="0.0393"/>
          <dgm:constr type="h" for="ch" forName="Accent5" refType="h" fact="0.0451"/>
          <dgm:constr type="l" for="ch" forName="Accent6" refType="w" fact="0.2082"/>
          <dgm:constr type="t" for="ch" forName="Accent6" refType="h" fact="0.5117"/>
          <dgm:constr type="w" for="ch" forName="Accent6" refType="w" fact="0.0393"/>
          <dgm:constr type="h" for="ch" forName="Accent6" refType="h" fact="0.0451"/>
          <dgm:constr type="l" for="ch" forName="Child5" refType="w" fact="0.4219"/>
          <dgm:constr type="t" for="ch" forName="Child5" refType="h" fact="0"/>
          <dgm:constr type="w" for="ch" forName="Child5" refType="w" fact="0.1982"/>
          <dgm:constr type="h" for="ch" forName="Child5" refType="h" fact="0.2275"/>
          <dgm:constr type="l" for="ch" forName="Child4" refType="w" fact="0.2329"/>
          <dgm:constr type="t" for="ch" forName="Child4" refType="h" fact="0.7725"/>
          <dgm:constr type="w" for="ch" forName="Child4" refType="w" fact="0.1982"/>
          <dgm:constr type="h" for="ch" forName="Child4" refType="h" fact="0.2275"/>
          <dgm:constr type="l" for="ch" forName="Accent15" refType="w" fact="0.1775"/>
          <dgm:constr type="t" for="ch" forName="Accent15" refType="h" fact="0.2466"/>
          <dgm:constr type="w" for="ch" forName="Accent15" refType="w" fact="0.0393"/>
          <dgm:constr type="h" for="ch" forName="Accent15" refType="h" fact="0.0451"/>
          <dgm:constr type="l" for="ch" forName="Accent16" refType="w" fact="0.6351"/>
          <dgm:constr type="t" for="ch" forName="Accent16" refType="h" fact="0.056"/>
          <dgm:constr type="w" for="ch" forName="Accent16" refType="w" fact="0.0393"/>
          <dgm:constr type="h" for="ch" forName="Accent16" refType="h" fact="0.0451"/>
          <dgm:constr type="l" for="ch" forName="Accent13" refType="w" fact="0.4099"/>
          <dgm:constr type="t" for="ch" forName="Accent13" refType="h" fact="0.7648"/>
          <dgm:constr type="w" for="ch" forName="Accent13" refType="w" fact="0.0393"/>
          <dgm:constr type="h" for="ch" forName="Accent13" refType="h" fact="0.0451"/>
        </dgm:constrLst>
      </dgm:else>
    </dgm:choose>
    <dgm:forEach name="wrapper" axis="self" ptType="parTrans">
      <dgm:forEach name="accentRepeat1" axis="self">
        <dgm:layoutNode name="AccentHold1" styleLbl="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  <dgm:forEach name="accentRepeat2" axis="self">
        <dgm:layoutNode name="AccentHold2" styleLbl="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  <dgm:forEach name="accentRepeat3" axis="self">
        <dgm:layoutNode name="AccentHold3" styleLbl="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</dgm:forEach>
    <dgm:forEach name="Name8" axis="ch" ptType="node" cnt="1">
      <dgm:layoutNode name="Parent" styleLbl="node0">
        <dgm:varLst>
          <dgm:chMax val="5"/>
          <dgm:chPref val="5"/>
        </dgm:varLst>
        <dgm:alg type="tx"/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choose name="Name9">
        <dgm:if name="Name10" axis="ch" ptType="node" func="cnt" op="lte" val="4">
          <dgm:layoutNode name="Accent1" styleLbl="node1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</dgm:layoutNode>
        </dgm:if>
        <dgm:else name="Name11"/>
      </dgm:choose>
      <dgm:layoutNode name="Accent2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3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4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5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6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</dgm:forEach>
    <dgm:forEach name="Name12" axis="ch ch" ptType="node node" st="1 1" cnt="1 1">
      <dgm:layoutNode name="Child1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3" ref="accentRepeat1"/>
      </dgm:layoutNode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14" ref="accentRepeat2"/>
      </dgm:layoutNode>
    </dgm:forEach>
    <dgm:forEach name="Name15" axis="ch ch" ptType="node node" st="1 2" cnt="1 1">
      <dgm:layoutNode name="Child2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16" ref="accentRepeat1"/>
      </dgm:layoutNode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17" ref="accentRepeat2"/>
      </dgm:layoutNode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18" ref="accentRepeat3"/>
      </dgm:layoutNode>
    </dgm:forEach>
    <dgm:forEach name="Name19" axis="ch ch" ptType="node node" st="1 3" cnt="1 1">
      <dgm:layoutNode name="Child3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12">
        <dgm:alg type="sp"/>
        <dgm:shape xmlns:r="http://schemas.openxmlformats.org/officeDocument/2006/relationships" r:blip="">
          <dgm:adjLst/>
        </dgm:shape>
        <dgm:presOf/>
        <dgm:constrLst/>
        <dgm:forEach name="Name20" ref="accentRepeat1"/>
      </dgm:layoutNode>
    </dgm:forEach>
    <dgm:forEach name="Name21" axis="ch ch" ptType="node node" st="1 4" cnt="1 1">
      <dgm:layoutNode name="Child4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13">
        <dgm:alg type="sp"/>
        <dgm:shape xmlns:r="http://schemas.openxmlformats.org/officeDocument/2006/relationships" r:blip="">
          <dgm:adjLst/>
        </dgm:shape>
        <dgm:presOf/>
        <dgm:constrLst/>
        <dgm:forEach name="Name22" ref="accentRepeat1"/>
      </dgm:layoutNode>
    </dgm:forEach>
    <dgm:forEach name="Name23" axis="ch ch" ptType="node node" st="1 5" cnt="1 1">
      <dgm:layoutNode name="Child5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15">
        <dgm:alg type="sp"/>
        <dgm:shape xmlns:r="http://schemas.openxmlformats.org/officeDocument/2006/relationships" r:blip="">
          <dgm:adjLst/>
        </dgm:shape>
        <dgm:presOf/>
        <dgm:constrLst/>
        <dgm:forEach name="Name24" ref="accentRepeat2"/>
      </dgm:layoutNode>
      <dgm:layoutNode name="Accent16">
        <dgm:alg type="sp"/>
        <dgm:shape xmlns:r="http://schemas.openxmlformats.org/officeDocument/2006/relationships" r:blip="">
          <dgm:adjLst/>
        </dgm:shape>
        <dgm:presOf/>
        <dgm:constrLst/>
        <dgm:forEach name="Name25" ref="accentRepeat3"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74.wmf"/><Relationship Id="rId2" Type="http://schemas.openxmlformats.org/officeDocument/2006/relationships/image" Target="../media/image73.wmf"/><Relationship Id="rId1" Type="http://schemas.openxmlformats.org/officeDocument/2006/relationships/image" Target="../media/image72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A4AAB7-35E7-48C3-86C0-BF7AA662637B}" type="datetimeFigureOut">
              <a:rPr lang="es-AR" smtClean="0"/>
              <a:t>3/4/2019</a:t>
            </a:fld>
            <a:endParaRPr lang="es-AR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AR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93CB6A-38D4-45DE-80F7-C506C767D399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3318518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4cfbe34118_1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g4cfbe34118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7620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7620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7620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7620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7620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A34C202A-B514-4B0A-A0AF-764C044C2D70}" type="slidenum">
              <a:rPr lang="es-ES_tradnl" altLang="es-AR">
                <a:latin typeface="Times New Roman" panose="02020603050405020304" pitchFamily="18" charset="0"/>
              </a:rPr>
              <a:pPr/>
              <a:t>39</a:t>
            </a:fld>
            <a:endParaRPr lang="es-ES_tradnl" altLang="es-AR">
              <a:latin typeface="Times New Roman" panose="02020603050405020304" pitchFamily="18" charset="0"/>
            </a:endParaRPr>
          </a:p>
        </p:txBody>
      </p:sp>
      <p:sp>
        <p:nvSpPr>
          <p:cNvPr id="450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en-US" altLang="es-AR" sz="240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24297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3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0" algn="l"/>
                <a:tab pos="567074" algn="l"/>
                <a:tab pos="1134147" algn="l"/>
                <a:tab pos="1701221" algn="l"/>
                <a:tab pos="2268294" algn="l"/>
                <a:tab pos="2835369" algn="l"/>
                <a:tab pos="3402443" algn="l"/>
                <a:tab pos="3969516" algn="l"/>
                <a:tab pos="4536591" algn="l"/>
                <a:tab pos="5103665" algn="l"/>
                <a:tab pos="5670738" algn="l"/>
                <a:tab pos="6237812" algn="l"/>
                <a:tab pos="6804886" algn="l"/>
                <a:tab pos="7371960" algn="l"/>
                <a:tab pos="7939034" algn="l"/>
                <a:tab pos="8506107" algn="l"/>
                <a:tab pos="9073181" algn="l"/>
                <a:tab pos="9640255" algn="l"/>
                <a:tab pos="10207328" algn="l"/>
                <a:tab pos="10774402" algn="l"/>
                <a:tab pos="11341476" algn="l"/>
              </a:tabLst>
              <a:defRPr sz="29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0" algn="l"/>
                <a:tab pos="567074" algn="l"/>
                <a:tab pos="1134147" algn="l"/>
                <a:tab pos="1701221" algn="l"/>
                <a:tab pos="2268294" algn="l"/>
                <a:tab pos="2835369" algn="l"/>
                <a:tab pos="3402443" algn="l"/>
                <a:tab pos="3969516" algn="l"/>
                <a:tab pos="4536591" algn="l"/>
                <a:tab pos="5103665" algn="l"/>
                <a:tab pos="5670738" algn="l"/>
                <a:tab pos="6237812" algn="l"/>
                <a:tab pos="6804886" algn="l"/>
                <a:tab pos="7371960" algn="l"/>
                <a:tab pos="7939034" algn="l"/>
                <a:tab pos="8506107" algn="l"/>
                <a:tab pos="9073181" algn="l"/>
                <a:tab pos="9640255" algn="l"/>
                <a:tab pos="10207328" algn="l"/>
                <a:tab pos="10774402" algn="l"/>
                <a:tab pos="11341476" algn="l"/>
              </a:tabLst>
              <a:defRPr sz="29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0" algn="l"/>
                <a:tab pos="567074" algn="l"/>
                <a:tab pos="1134147" algn="l"/>
                <a:tab pos="1701221" algn="l"/>
                <a:tab pos="2268294" algn="l"/>
                <a:tab pos="2835369" algn="l"/>
                <a:tab pos="3402443" algn="l"/>
                <a:tab pos="3969516" algn="l"/>
                <a:tab pos="4536591" algn="l"/>
                <a:tab pos="5103665" algn="l"/>
                <a:tab pos="5670738" algn="l"/>
                <a:tab pos="6237812" algn="l"/>
                <a:tab pos="6804886" algn="l"/>
                <a:tab pos="7371960" algn="l"/>
                <a:tab pos="7939034" algn="l"/>
                <a:tab pos="8506107" algn="l"/>
                <a:tab pos="9073181" algn="l"/>
                <a:tab pos="9640255" algn="l"/>
                <a:tab pos="10207328" algn="l"/>
                <a:tab pos="10774402" algn="l"/>
                <a:tab pos="11341476" algn="l"/>
              </a:tabLst>
              <a:defRPr sz="29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0" algn="l"/>
                <a:tab pos="567074" algn="l"/>
                <a:tab pos="1134147" algn="l"/>
                <a:tab pos="1701221" algn="l"/>
                <a:tab pos="2268294" algn="l"/>
                <a:tab pos="2835369" algn="l"/>
                <a:tab pos="3402443" algn="l"/>
                <a:tab pos="3969516" algn="l"/>
                <a:tab pos="4536591" algn="l"/>
                <a:tab pos="5103665" algn="l"/>
                <a:tab pos="5670738" algn="l"/>
                <a:tab pos="6237812" algn="l"/>
                <a:tab pos="6804886" algn="l"/>
                <a:tab pos="7371960" algn="l"/>
                <a:tab pos="7939034" algn="l"/>
                <a:tab pos="8506107" algn="l"/>
                <a:tab pos="9073181" algn="l"/>
                <a:tab pos="9640255" algn="l"/>
                <a:tab pos="10207328" algn="l"/>
                <a:tab pos="10774402" algn="l"/>
                <a:tab pos="11341476" algn="l"/>
              </a:tabLst>
              <a:defRPr sz="29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0" algn="l"/>
                <a:tab pos="567074" algn="l"/>
                <a:tab pos="1134147" algn="l"/>
                <a:tab pos="1701221" algn="l"/>
                <a:tab pos="2268294" algn="l"/>
                <a:tab pos="2835369" algn="l"/>
                <a:tab pos="3402443" algn="l"/>
                <a:tab pos="3969516" algn="l"/>
                <a:tab pos="4536591" algn="l"/>
                <a:tab pos="5103665" algn="l"/>
                <a:tab pos="5670738" algn="l"/>
                <a:tab pos="6237812" algn="l"/>
                <a:tab pos="6804886" algn="l"/>
                <a:tab pos="7371960" algn="l"/>
                <a:tab pos="7939034" algn="l"/>
                <a:tab pos="8506107" algn="l"/>
                <a:tab pos="9073181" algn="l"/>
                <a:tab pos="9640255" algn="l"/>
                <a:tab pos="10207328" algn="l"/>
                <a:tab pos="10774402" algn="l"/>
                <a:tab pos="11341476" algn="l"/>
              </a:tabLst>
              <a:defRPr sz="29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3118907" indent="-283537" defTabSz="567074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567074" algn="l"/>
                <a:tab pos="1134147" algn="l"/>
                <a:tab pos="1701221" algn="l"/>
                <a:tab pos="2268294" algn="l"/>
                <a:tab pos="2835369" algn="l"/>
                <a:tab pos="3402443" algn="l"/>
                <a:tab pos="3969516" algn="l"/>
                <a:tab pos="4536591" algn="l"/>
                <a:tab pos="5103665" algn="l"/>
                <a:tab pos="5670738" algn="l"/>
                <a:tab pos="6237812" algn="l"/>
                <a:tab pos="6804886" algn="l"/>
                <a:tab pos="7371960" algn="l"/>
                <a:tab pos="7939034" algn="l"/>
                <a:tab pos="8506107" algn="l"/>
                <a:tab pos="9073181" algn="l"/>
                <a:tab pos="9640255" algn="l"/>
                <a:tab pos="10207328" algn="l"/>
                <a:tab pos="10774402" algn="l"/>
                <a:tab pos="11341476" algn="l"/>
              </a:tabLst>
              <a:defRPr sz="29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3685980" indent="-283537" defTabSz="567074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567074" algn="l"/>
                <a:tab pos="1134147" algn="l"/>
                <a:tab pos="1701221" algn="l"/>
                <a:tab pos="2268294" algn="l"/>
                <a:tab pos="2835369" algn="l"/>
                <a:tab pos="3402443" algn="l"/>
                <a:tab pos="3969516" algn="l"/>
                <a:tab pos="4536591" algn="l"/>
                <a:tab pos="5103665" algn="l"/>
                <a:tab pos="5670738" algn="l"/>
                <a:tab pos="6237812" algn="l"/>
                <a:tab pos="6804886" algn="l"/>
                <a:tab pos="7371960" algn="l"/>
                <a:tab pos="7939034" algn="l"/>
                <a:tab pos="8506107" algn="l"/>
                <a:tab pos="9073181" algn="l"/>
                <a:tab pos="9640255" algn="l"/>
                <a:tab pos="10207328" algn="l"/>
                <a:tab pos="10774402" algn="l"/>
                <a:tab pos="11341476" algn="l"/>
              </a:tabLst>
              <a:defRPr sz="29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4253054" indent="-283537" defTabSz="567074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567074" algn="l"/>
                <a:tab pos="1134147" algn="l"/>
                <a:tab pos="1701221" algn="l"/>
                <a:tab pos="2268294" algn="l"/>
                <a:tab pos="2835369" algn="l"/>
                <a:tab pos="3402443" algn="l"/>
                <a:tab pos="3969516" algn="l"/>
                <a:tab pos="4536591" algn="l"/>
                <a:tab pos="5103665" algn="l"/>
                <a:tab pos="5670738" algn="l"/>
                <a:tab pos="6237812" algn="l"/>
                <a:tab pos="6804886" algn="l"/>
                <a:tab pos="7371960" algn="l"/>
                <a:tab pos="7939034" algn="l"/>
                <a:tab pos="8506107" algn="l"/>
                <a:tab pos="9073181" algn="l"/>
                <a:tab pos="9640255" algn="l"/>
                <a:tab pos="10207328" algn="l"/>
                <a:tab pos="10774402" algn="l"/>
                <a:tab pos="11341476" algn="l"/>
              </a:tabLst>
              <a:defRPr sz="29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4820127" indent="-283537" defTabSz="567074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567074" algn="l"/>
                <a:tab pos="1134147" algn="l"/>
                <a:tab pos="1701221" algn="l"/>
                <a:tab pos="2268294" algn="l"/>
                <a:tab pos="2835369" algn="l"/>
                <a:tab pos="3402443" algn="l"/>
                <a:tab pos="3969516" algn="l"/>
                <a:tab pos="4536591" algn="l"/>
                <a:tab pos="5103665" algn="l"/>
                <a:tab pos="5670738" algn="l"/>
                <a:tab pos="6237812" algn="l"/>
                <a:tab pos="6804886" algn="l"/>
                <a:tab pos="7371960" algn="l"/>
                <a:tab pos="7939034" algn="l"/>
                <a:tab pos="8506107" algn="l"/>
                <a:tab pos="9073181" algn="l"/>
                <a:tab pos="9640255" algn="l"/>
                <a:tab pos="10207328" algn="l"/>
                <a:tab pos="10774402" algn="l"/>
                <a:tab pos="11341476" algn="l"/>
              </a:tabLst>
              <a:defRPr sz="29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6B4EB669-4E27-42B1-B7B9-8BB802CC6A10}" type="datetime6">
              <a:rPr lang="es-AR" sz="1500" smtClean="0">
                <a:solidFill>
                  <a:srgbClr val="000000"/>
                </a:solidFill>
                <a:latin typeface="Calibri" charset="0"/>
              </a:rPr>
              <a:t>abril de 2019</a:t>
            </a:fld>
            <a:endParaRPr lang="en-US" sz="1500">
              <a:solidFill>
                <a:srgbClr val="000000"/>
              </a:solidFill>
              <a:latin typeface="Calibri" charset="0"/>
            </a:endParaRPr>
          </a:p>
        </p:txBody>
      </p:sp>
      <p:sp>
        <p:nvSpPr>
          <p:cNvPr id="142339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0" algn="l"/>
                <a:tab pos="567074" algn="l"/>
                <a:tab pos="1134147" algn="l"/>
                <a:tab pos="1701221" algn="l"/>
                <a:tab pos="2268294" algn="l"/>
                <a:tab pos="2835369" algn="l"/>
                <a:tab pos="3402443" algn="l"/>
                <a:tab pos="3969516" algn="l"/>
                <a:tab pos="4536591" algn="l"/>
                <a:tab pos="5103665" algn="l"/>
                <a:tab pos="5670738" algn="l"/>
                <a:tab pos="6237812" algn="l"/>
                <a:tab pos="6804886" algn="l"/>
                <a:tab pos="7371960" algn="l"/>
                <a:tab pos="7939034" algn="l"/>
                <a:tab pos="8506107" algn="l"/>
                <a:tab pos="9073181" algn="l"/>
                <a:tab pos="9640255" algn="l"/>
                <a:tab pos="10207328" algn="l"/>
                <a:tab pos="10774402" algn="l"/>
                <a:tab pos="11341476" algn="l"/>
              </a:tabLst>
              <a:defRPr sz="29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0" algn="l"/>
                <a:tab pos="567074" algn="l"/>
                <a:tab pos="1134147" algn="l"/>
                <a:tab pos="1701221" algn="l"/>
                <a:tab pos="2268294" algn="l"/>
                <a:tab pos="2835369" algn="l"/>
                <a:tab pos="3402443" algn="l"/>
                <a:tab pos="3969516" algn="l"/>
                <a:tab pos="4536591" algn="l"/>
                <a:tab pos="5103665" algn="l"/>
                <a:tab pos="5670738" algn="l"/>
                <a:tab pos="6237812" algn="l"/>
                <a:tab pos="6804886" algn="l"/>
                <a:tab pos="7371960" algn="l"/>
                <a:tab pos="7939034" algn="l"/>
                <a:tab pos="8506107" algn="l"/>
                <a:tab pos="9073181" algn="l"/>
                <a:tab pos="9640255" algn="l"/>
                <a:tab pos="10207328" algn="l"/>
                <a:tab pos="10774402" algn="l"/>
                <a:tab pos="11341476" algn="l"/>
              </a:tabLst>
              <a:defRPr sz="29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0" algn="l"/>
                <a:tab pos="567074" algn="l"/>
                <a:tab pos="1134147" algn="l"/>
                <a:tab pos="1701221" algn="l"/>
                <a:tab pos="2268294" algn="l"/>
                <a:tab pos="2835369" algn="l"/>
                <a:tab pos="3402443" algn="l"/>
                <a:tab pos="3969516" algn="l"/>
                <a:tab pos="4536591" algn="l"/>
                <a:tab pos="5103665" algn="l"/>
                <a:tab pos="5670738" algn="l"/>
                <a:tab pos="6237812" algn="l"/>
                <a:tab pos="6804886" algn="l"/>
                <a:tab pos="7371960" algn="l"/>
                <a:tab pos="7939034" algn="l"/>
                <a:tab pos="8506107" algn="l"/>
                <a:tab pos="9073181" algn="l"/>
                <a:tab pos="9640255" algn="l"/>
                <a:tab pos="10207328" algn="l"/>
                <a:tab pos="10774402" algn="l"/>
                <a:tab pos="11341476" algn="l"/>
              </a:tabLst>
              <a:defRPr sz="29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0" algn="l"/>
                <a:tab pos="567074" algn="l"/>
                <a:tab pos="1134147" algn="l"/>
                <a:tab pos="1701221" algn="l"/>
                <a:tab pos="2268294" algn="l"/>
                <a:tab pos="2835369" algn="l"/>
                <a:tab pos="3402443" algn="l"/>
                <a:tab pos="3969516" algn="l"/>
                <a:tab pos="4536591" algn="l"/>
                <a:tab pos="5103665" algn="l"/>
                <a:tab pos="5670738" algn="l"/>
                <a:tab pos="6237812" algn="l"/>
                <a:tab pos="6804886" algn="l"/>
                <a:tab pos="7371960" algn="l"/>
                <a:tab pos="7939034" algn="l"/>
                <a:tab pos="8506107" algn="l"/>
                <a:tab pos="9073181" algn="l"/>
                <a:tab pos="9640255" algn="l"/>
                <a:tab pos="10207328" algn="l"/>
                <a:tab pos="10774402" algn="l"/>
                <a:tab pos="11341476" algn="l"/>
              </a:tabLst>
              <a:defRPr sz="29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0" algn="l"/>
                <a:tab pos="567074" algn="l"/>
                <a:tab pos="1134147" algn="l"/>
                <a:tab pos="1701221" algn="l"/>
                <a:tab pos="2268294" algn="l"/>
                <a:tab pos="2835369" algn="l"/>
                <a:tab pos="3402443" algn="l"/>
                <a:tab pos="3969516" algn="l"/>
                <a:tab pos="4536591" algn="l"/>
                <a:tab pos="5103665" algn="l"/>
                <a:tab pos="5670738" algn="l"/>
                <a:tab pos="6237812" algn="l"/>
                <a:tab pos="6804886" algn="l"/>
                <a:tab pos="7371960" algn="l"/>
                <a:tab pos="7939034" algn="l"/>
                <a:tab pos="8506107" algn="l"/>
                <a:tab pos="9073181" algn="l"/>
                <a:tab pos="9640255" algn="l"/>
                <a:tab pos="10207328" algn="l"/>
                <a:tab pos="10774402" algn="l"/>
                <a:tab pos="11341476" algn="l"/>
              </a:tabLst>
              <a:defRPr sz="29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3118907" indent="-283537" defTabSz="567074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567074" algn="l"/>
                <a:tab pos="1134147" algn="l"/>
                <a:tab pos="1701221" algn="l"/>
                <a:tab pos="2268294" algn="l"/>
                <a:tab pos="2835369" algn="l"/>
                <a:tab pos="3402443" algn="l"/>
                <a:tab pos="3969516" algn="l"/>
                <a:tab pos="4536591" algn="l"/>
                <a:tab pos="5103665" algn="l"/>
                <a:tab pos="5670738" algn="l"/>
                <a:tab pos="6237812" algn="l"/>
                <a:tab pos="6804886" algn="l"/>
                <a:tab pos="7371960" algn="l"/>
                <a:tab pos="7939034" algn="l"/>
                <a:tab pos="8506107" algn="l"/>
                <a:tab pos="9073181" algn="l"/>
                <a:tab pos="9640255" algn="l"/>
                <a:tab pos="10207328" algn="l"/>
                <a:tab pos="10774402" algn="l"/>
                <a:tab pos="11341476" algn="l"/>
              </a:tabLst>
              <a:defRPr sz="29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3685980" indent="-283537" defTabSz="567074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567074" algn="l"/>
                <a:tab pos="1134147" algn="l"/>
                <a:tab pos="1701221" algn="l"/>
                <a:tab pos="2268294" algn="l"/>
                <a:tab pos="2835369" algn="l"/>
                <a:tab pos="3402443" algn="l"/>
                <a:tab pos="3969516" algn="l"/>
                <a:tab pos="4536591" algn="l"/>
                <a:tab pos="5103665" algn="l"/>
                <a:tab pos="5670738" algn="l"/>
                <a:tab pos="6237812" algn="l"/>
                <a:tab pos="6804886" algn="l"/>
                <a:tab pos="7371960" algn="l"/>
                <a:tab pos="7939034" algn="l"/>
                <a:tab pos="8506107" algn="l"/>
                <a:tab pos="9073181" algn="l"/>
                <a:tab pos="9640255" algn="l"/>
                <a:tab pos="10207328" algn="l"/>
                <a:tab pos="10774402" algn="l"/>
                <a:tab pos="11341476" algn="l"/>
              </a:tabLst>
              <a:defRPr sz="29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4253054" indent="-283537" defTabSz="567074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567074" algn="l"/>
                <a:tab pos="1134147" algn="l"/>
                <a:tab pos="1701221" algn="l"/>
                <a:tab pos="2268294" algn="l"/>
                <a:tab pos="2835369" algn="l"/>
                <a:tab pos="3402443" algn="l"/>
                <a:tab pos="3969516" algn="l"/>
                <a:tab pos="4536591" algn="l"/>
                <a:tab pos="5103665" algn="l"/>
                <a:tab pos="5670738" algn="l"/>
                <a:tab pos="6237812" algn="l"/>
                <a:tab pos="6804886" algn="l"/>
                <a:tab pos="7371960" algn="l"/>
                <a:tab pos="7939034" algn="l"/>
                <a:tab pos="8506107" algn="l"/>
                <a:tab pos="9073181" algn="l"/>
                <a:tab pos="9640255" algn="l"/>
                <a:tab pos="10207328" algn="l"/>
                <a:tab pos="10774402" algn="l"/>
                <a:tab pos="11341476" algn="l"/>
              </a:tabLst>
              <a:defRPr sz="29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4820127" indent="-283537" defTabSz="567074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567074" algn="l"/>
                <a:tab pos="1134147" algn="l"/>
                <a:tab pos="1701221" algn="l"/>
                <a:tab pos="2268294" algn="l"/>
                <a:tab pos="2835369" algn="l"/>
                <a:tab pos="3402443" algn="l"/>
                <a:tab pos="3969516" algn="l"/>
                <a:tab pos="4536591" algn="l"/>
                <a:tab pos="5103665" algn="l"/>
                <a:tab pos="5670738" algn="l"/>
                <a:tab pos="6237812" algn="l"/>
                <a:tab pos="6804886" algn="l"/>
                <a:tab pos="7371960" algn="l"/>
                <a:tab pos="7939034" algn="l"/>
                <a:tab pos="8506107" algn="l"/>
                <a:tab pos="9073181" algn="l"/>
                <a:tab pos="9640255" algn="l"/>
                <a:tab pos="10207328" algn="l"/>
                <a:tab pos="10774402" algn="l"/>
                <a:tab pos="11341476" algn="l"/>
              </a:tabLst>
              <a:defRPr sz="29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A80923A7-F4EC-401B-90C8-D1A3F5B0671A}" type="slidenum">
              <a:rPr lang="en-US" sz="1500">
                <a:solidFill>
                  <a:srgbClr val="000000"/>
                </a:solidFill>
                <a:latin typeface="Calibri" charset="0"/>
              </a:rPr>
              <a:pPr eaLnBrk="1" hangingPunct="1"/>
              <a:t>42</a:t>
            </a:fld>
            <a:endParaRPr lang="en-US" sz="1500">
              <a:solidFill>
                <a:srgbClr val="000000"/>
              </a:solidFill>
              <a:latin typeface="Calibri" charset="0"/>
            </a:endParaRPr>
          </a:p>
        </p:txBody>
      </p:sp>
      <p:sp>
        <p:nvSpPr>
          <p:cNvPr id="142340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-88900" y="903288"/>
            <a:ext cx="8016875" cy="4510087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2341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783904" y="5713335"/>
            <a:ext cx="6271223" cy="5535835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2" name="Marcador de pie de página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AR"/>
              <a:t>(c) Judith Meles &amp; Asociados</a:t>
            </a:r>
          </a:p>
        </p:txBody>
      </p:sp>
      <p:sp>
        <p:nvSpPr>
          <p:cNvPr id="3" name="Marcador de encabezado 2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s-AR"/>
              <a:t>Clínica de Planificación y Estimación Ágil</a:t>
            </a:r>
          </a:p>
        </p:txBody>
      </p:sp>
    </p:spTree>
    <p:extLst>
      <p:ext uri="{BB962C8B-B14F-4D97-AF65-F5344CB8AC3E}">
        <p14:creationId xmlns:p14="http://schemas.microsoft.com/office/powerpoint/2010/main" val="37951528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93CB6A-38D4-45DE-80F7-C506C767D399}" type="slidenum">
              <a:rPr lang="es-AR" smtClean="0"/>
              <a:t>43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4740419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E90752-5F5C-4C29-9FA7-F60CE5C57788}" type="slidenum">
              <a:rPr lang="en-US" smtClean="0"/>
              <a:pPr/>
              <a:t>46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(c) Judith Meles &amp; Asociados</a:t>
            </a:r>
          </a:p>
        </p:txBody>
      </p:sp>
      <p:sp>
        <p:nvSpPr>
          <p:cNvPr id="6" name="Marcador de encabezado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s-AR"/>
              <a:t>Clínica de Planificación y Estimación Ágil</a:t>
            </a:r>
          </a:p>
        </p:txBody>
      </p:sp>
      <p:sp>
        <p:nvSpPr>
          <p:cNvPr id="7" name="Marcador de fecha 6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fld id="{84A7A30D-F23D-4B36-ACC7-73849896CC4A}" type="datetime6">
              <a:rPr lang="es-AR" smtClean="0"/>
              <a:t>abril de 2019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350779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71450" y="733425"/>
            <a:ext cx="6518275" cy="3667125"/>
          </a:xfrm>
          <a:ln/>
        </p:spPr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645025"/>
            <a:ext cx="5029200" cy="4400550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s-ES_tradnl" altLang="es-AR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55089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hdr" sz="quarter" idx="4294967295"/>
          </p:nvPr>
        </p:nvSpPr>
        <p:spPr bwMode="auto">
          <a:xfrm>
            <a:off x="0" y="0"/>
            <a:ext cx="2971800" cy="488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s-ES" altLang="es-AR"/>
              <a:t>Prueba de Software</a:t>
            </a:r>
          </a:p>
        </p:txBody>
      </p:sp>
      <p:sp>
        <p:nvSpPr>
          <p:cNvPr id="20483" name="Rectangle 6"/>
          <p:cNvSpPr>
            <a:spLocks noGrp="1" noChangeArrowheads="1"/>
          </p:cNvSpPr>
          <p:nvPr>
            <p:ph type="ftr" sz="quarter" idx="4294967295"/>
          </p:nvPr>
        </p:nvSpPr>
        <p:spPr bwMode="auto">
          <a:xfrm>
            <a:off x="0" y="9288463"/>
            <a:ext cx="2971800" cy="488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s-ES" altLang="es-AR"/>
              <a:t>(C) Judith Meles &amp; Asociados</a:t>
            </a:r>
          </a:p>
        </p:txBody>
      </p:sp>
      <p:sp>
        <p:nvSpPr>
          <p:cNvPr id="20484" name="Rectangle 7"/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3884613" y="9288463"/>
            <a:ext cx="2971800" cy="488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1668272F-BF2C-49EE-B1AC-F3C0B90AB9DD}" type="slidenum">
              <a:rPr lang="es-ES" altLang="es-AR"/>
              <a:pPr/>
              <a:t>48</a:t>
            </a:fld>
            <a:endParaRPr lang="es-ES" altLang="es-AR"/>
          </a:p>
        </p:txBody>
      </p:sp>
      <p:sp>
        <p:nvSpPr>
          <p:cNvPr id="2048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71450" y="733425"/>
            <a:ext cx="6516688" cy="3667125"/>
          </a:xfrm>
          <a:ln/>
        </p:spPr>
      </p:sp>
      <p:sp>
        <p:nvSpPr>
          <p:cNvPr id="2048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645025"/>
            <a:ext cx="5029200" cy="4400550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s-MX" altLang="es-AR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06073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hdr" sz="quarter" idx="4294967295"/>
          </p:nvPr>
        </p:nvSpPr>
        <p:spPr bwMode="auto">
          <a:xfrm>
            <a:off x="0" y="0"/>
            <a:ext cx="2971800" cy="488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s-ES" altLang="es-AR"/>
              <a:t>Prueba de Software</a:t>
            </a:r>
          </a:p>
        </p:txBody>
      </p:sp>
      <p:sp>
        <p:nvSpPr>
          <p:cNvPr id="24579" name="Rectangle 6"/>
          <p:cNvSpPr>
            <a:spLocks noGrp="1" noChangeArrowheads="1"/>
          </p:cNvSpPr>
          <p:nvPr>
            <p:ph type="ftr" sz="quarter" idx="4294967295"/>
          </p:nvPr>
        </p:nvSpPr>
        <p:spPr bwMode="auto">
          <a:xfrm>
            <a:off x="0" y="9288463"/>
            <a:ext cx="2971800" cy="488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s-ES" altLang="es-AR"/>
              <a:t>(C) Judith Meles &amp; Asociados</a:t>
            </a:r>
          </a:p>
        </p:txBody>
      </p:sp>
      <p:sp>
        <p:nvSpPr>
          <p:cNvPr id="24580" name="Rectangle 7"/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3884613" y="9288463"/>
            <a:ext cx="2971800" cy="488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1CB64D34-7098-4D85-A087-DF96DD2EABE7}" type="slidenum">
              <a:rPr lang="es-ES" altLang="es-AR"/>
              <a:pPr/>
              <a:t>49</a:t>
            </a:fld>
            <a:endParaRPr lang="es-ES" altLang="es-AR"/>
          </a:p>
        </p:txBody>
      </p:sp>
      <p:sp>
        <p:nvSpPr>
          <p:cNvPr id="2458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71450" y="733425"/>
            <a:ext cx="6516688" cy="3667125"/>
          </a:xfrm>
          <a:ln/>
        </p:spPr>
      </p:sp>
      <p:sp>
        <p:nvSpPr>
          <p:cNvPr id="2458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645025"/>
            <a:ext cx="5029200" cy="4400550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s-MX" altLang="es-AR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39403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19D78C-E881-4B87-80D2-AADE4C85FF93}" type="slidenum">
              <a:rPr lang="es-ES_tradnl" smtClean="0"/>
              <a:pPr>
                <a:defRPr/>
              </a:pPr>
              <a:t>50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7913899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19D78C-E881-4B87-80D2-AADE4C85FF93}" type="slidenum">
              <a:rPr lang="es-ES_tradnl" smtClean="0"/>
              <a:pPr>
                <a:defRPr/>
              </a:pPr>
              <a:t>51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16648448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19D78C-E881-4B87-80D2-AADE4C85FF93}" type="slidenum">
              <a:rPr lang="es-ES_tradnl" smtClean="0"/>
              <a:pPr>
                <a:defRPr/>
              </a:pPr>
              <a:t>52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6109929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EEEDBF1-8279-466B-8756-71DD4258A041}" type="slidenum">
              <a:rPr lang="es-ES_tradnl" smtClean="0">
                <a:latin typeface="Times New Roman" pitchFamily="18" charset="0"/>
              </a:rPr>
              <a:pPr/>
              <a:t>4</a:t>
            </a:fld>
            <a:endParaRPr lang="es-ES_tradnl" dirty="0">
              <a:latin typeface="Times New Roman" pitchFamily="18" charset="0"/>
            </a:endParaRPr>
          </a:p>
        </p:txBody>
      </p:sp>
      <p:sp>
        <p:nvSpPr>
          <p:cNvPr id="60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604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AR" dirty="0">
              <a:latin typeface="Times New Roman" pitchFamily="18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01021FC1-0CCC-4179-9B7E-2A410D6F547B}" type="datetime6">
              <a:rPr lang="es-AR" smtClean="0"/>
              <a:t>abril de 2019</a:t>
            </a:fld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22195128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19D78C-E881-4B87-80D2-AADE4C85FF93}" type="slidenum">
              <a:rPr lang="es-ES_tradnl" smtClean="0"/>
              <a:pPr>
                <a:defRPr/>
              </a:pPr>
              <a:t>53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57958017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>
              <a:spcBef>
                <a:spcPct val="0"/>
              </a:spcBef>
            </a:pPr>
            <a:fld id="{4B9BDF5B-1CA5-42DB-A56A-AC50147DC307}" type="slidenum">
              <a:rPr lang="en-US" smtClean="0"/>
              <a:pPr>
                <a:spcBef>
                  <a:spcPct val="0"/>
                </a:spcBef>
              </a:pPr>
              <a:t>54</a:t>
            </a:fld>
            <a:endParaRPr lang="en-US" dirty="0"/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87363" y="728663"/>
            <a:ext cx="6340475" cy="3567112"/>
          </a:xfrm>
          <a:ln/>
        </p:spPr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8631213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2D77EB-A8FB-4704-A4E8-365B8BE19B6D}" type="slidenum">
              <a:rPr lang="es-AR" smtClean="0"/>
              <a:pPr/>
              <a:t>5</a:t>
            </a:fld>
            <a:endParaRPr lang="es-AR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57F13C44-76DD-460B-8FC6-14150E47C5A2}" type="datetime6">
              <a:rPr lang="es-AR" smtClean="0"/>
              <a:t>abril de 2019</a:t>
            </a:fld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108283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A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 ES  proceso de manufactura en serie o como líneas de producción, sino que para obtenerlo usamos un </a:t>
            </a:r>
            <a:br>
              <a:rPr lang="es-A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s-AR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proyecto</a:t>
            </a:r>
            <a:r>
              <a:rPr lang="es-A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s-AR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que se lo puede definir como un esfuerzo planificado, temporal y único, </a:t>
            </a:r>
            <a:r>
              <a:rPr lang="es-A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realizado para crear productos o servicios únicos que agreguen</a:t>
            </a:r>
          </a:p>
          <a:p>
            <a:r>
              <a:rPr lang="es-A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valor. Estos proyectos utilizan </a:t>
            </a:r>
            <a:r>
              <a:rPr lang="es-AR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procesos </a:t>
            </a:r>
            <a:r>
              <a:rPr lang="es-A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que definen </a:t>
            </a:r>
            <a:r>
              <a:rPr lang="es-AR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que tareas deben realizar las personas </a:t>
            </a:r>
            <a:r>
              <a:rPr lang="es-A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que</a:t>
            </a:r>
          </a:p>
          <a:p>
            <a:r>
              <a:rPr lang="es-A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trabajan en el proyecto, para obtener los resultados deseados, utilizando como apoyo herramientas</a:t>
            </a:r>
          </a:p>
          <a:p>
            <a:r>
              <a:rPr lang="es-A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que facilitarán su trabajo. En este caso el resultado deseado en el </a:t>
            </a:r>
            <a:r>
              <a:rPr lang="es-AR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Producto de Software.</a:t>
            </a:r>
            <a:endParaRPr lang="es-AR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93CB6A-38D4-45DE-80F7-C506C767D399}" type="slidenum">
              <a:rPr lang="es-AR" smtClean="0"/>
              <a:t>8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0001251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11113" eaLnBrk="0" hangingPunct="0">
              <a:defRPr sz="2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804763" indent="-309524" defTabSz="1011113" eaLnBrk="0" hangingPunct="0">
              <a:defRPr sz="26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238098" indent="-247620" defTabSz="1011113" eaLnBrk="0" hangingPunct="0">
              <a:defRPr sz="26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733337" indent="-247620" defTabSz="1011113" eaLnBrk="0" hangingPunct="0">
              <a:defRPr sz="2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28576" indent="-247620" defTabSz="1011113" eaLnBrk="0" hangingPunct="0">
              <a:defRPr sz="26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23815" indent="-247620" defTabSz="1011113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19054" indent="-247620" defTabSz="1011113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714293" indent="-247620" defTabSz="1011113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209532" indent="-247620" defTabSz="1011113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F09A9929-42A1-46F4-B17D-1A755AD0202F}" type="slidenum">
              <a:rPr sz="1200"/>
              <a:pPr/>
              <a:t>9</a:t>
            </a:fld>
            <a:endParaRPr lang="en-US" sz="1200" dirty="0"/>
          </a:p>
        </p:txBody>
      </p:sp>
      <p:sp>
        <p:nvSpPr>
          <p:cNvPr id="55299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63672" y="4339050"/>
            <a:ext cx="5733670" cy="529854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1447" tIns="50724" rIns="101447" bIns="50724"/>
          <a:lstStyle/>
          <a:p>
            <a:pPr eaLnBrk="1" hangingPunct="1"/>
            <a:endParaRPr lang="es-CL" dirty="0"/>
          </a:p>
        </p:txBody>
      </p:sp>
      <p:sp>
        <p:nvSpPr>
          <p:cNvPr id="55300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90500" y="785813"/>
            <a:ext cx="6894513" cy="3878262"/>
          </a:xfrm>
          <a:ln cap="flat"/>
        </p:spPr>
      </p:sp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E9AA52B9-B787-49FE-B68E-5B2664880F9B}" type="datetime6">
              <a:rPr lang="es-AR" smtClean="0"/>
              <a:t>abril de 2019</a:t>
            </a:fld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35736827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93CB6A-38D4-45DE-80F7-C506C767D399}" type="slidenum">
              <a:rPr lang="es-AR" smtClean="0"/>
              <a:t>19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225625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98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s-AR">
                <a:latin typeface="Times New Roman" panose="02020603050405020304" pitchFamily="18" charset="0"/>
              </a:rPr>
              <a:t>Modelado de Requerimientos</a:t>
            </a:r>
          </a:p>
        </p:txBody>
      </p:sp>
      <p:sp>
        <p:nvSpPr>
          <p:cNvPr id="183299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s-AR">
                <a:latin typeface="Times New Roman" panose="02020603050405020304" pitchFamily="18" charset="0"/>
              </a:rPr>
              <a:t>(c) Judith Meles &amp; Asociados</a:t>
            </a:r>
          </a:p>
        </p:txBody>
      </p:sp>
      <p:sp>
        <p:nvSpPr>
          <p:cNvPr id="18330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55C95EE5-EC6B-4295-B7E8-BA3D57BCF4AB}" type="slidenum">
              <a:rPr lang="es-AR">
                <a:latin typeface="Times New Roman" panose="02020603050405020304" pitchFamily="18" charset="0"/>
              </a:rPr>
              <a:pPr eaLnBrk="1" hangingPunct="1"/>
              <a:t>29</a:t>
            </a:fld>
            <a:endParaRPr lang="es-AR">
              <a:latin typeface="Times New Roman" panose="02020603050405020304" pitchFamily="18" charset="0"/>
            </a:endParaRPr>
          </a:p>
        </p:txBody>
      </p:sp>
      <p:sp>
        <p:nvSpPr>
          <p:cNvPr id="18330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330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7305426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2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8788" y="720725"/>
            <a:ext cx="6397625" cy="3598863"/>
          </a:xfrm>
          <a:ln/>
        </p:spPr>
      </p:sp>
      <p:sp>
        <p:nvSpPr>
          <p:cNvPr id="18432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1500"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An instance of  end-to-end functionality that can be integrated with other slices to create a complete feature. Build an application using vertical slices. Build just enough UI coupled with underlying layers such as an object and data model, to satisfy a user scenario. Deliver customer and business value at the end of every sprint to ensure feedback early and often.</a:t>
            </a:r>
          </a:p>
          <a:p>
            <a:endParaRPr lang="en-US"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8432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18FEF688-0BF1-47CE-BB38-DCA9012EF737}" type="slidenum">
              <a:rPr lang="en-US">
                <a:latin typeface="Times New Roman" panose="02020603050405020304" pitchFamily="18" charset="0"/>
                <a:ea typeface="MS PGothic" panose="020B0600070205080204" pitchFamily="34" charset="-128"/>
              </a:rPr>
              <a:pPr eaLnBrk="1" hangingPunct="1"/>
              <a:t>32</a:t>
            </a:fld>
            <a:endParaRPr lang="en-US"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663351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s-ES" dirty="0">
                <a:latin typeface="Arial" charset="0"/>
              </a:rPr>
              <a:t>Administración de Proyectos de Software</a:t>
            </a:r>
          </a:p>
        </p:txBody>
      </p:sp>
      <p:sp>
        <p:nvSpPr>
          <p:cNvPr id="129027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s-ES" dirty="0">
                <a:latin typeface="Arial" charset="0"/>
              </a:rPr>
              <a:t>(c) Judith Meles &amp; Asociados</a:t>
            </a:r>
          </a:p>
        </p:txBody>
      </p:sp>
      <p:sp>
        <p:nvSpPr>
          <p:cNvPr id="12902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7AE90F6-2DEB-40EB-B438-EC910A6CA190}" type="slidenum">
              <a:rPr lang="es-ES" smtClean="0">
                <a:latin typeface="Arial" charset="0"/>
              </a:rPr>
              <a:pPr/>
              <a:t>38</a:t>
            </a:fld>
            <a:endParaRPr lang="es-ES" dirty="0">
              <a:latin typeface="Arial" charset="0"/>
            </a:endParaRPr>
          </a:p>
        </p:txBody>
      </p:sp>
      <p:sp>
        <p:nvSpPr>
          <p:cNvPr id="12902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19075" y="812800"/>
            <a:ext cx="7137400" cy="4016375"/>
          </a:xfrm>
          <a:ln/>
        </p:spPr>
      </p:sp>
      <p:sp>
        <p:nvSpPr>
          <p:cNvPr id="12903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09022" y="5104871"/>
            <a:ext cx="5554545" cy="4836565"/>
          </a:xfrm>
          <a:noFill/>
          <a:ln/>
        </p:spPr>
        <p:txBody>
          <a:bodyPr/>
          <a:lstStyle/>
          <a:p>
            <a:pPr>
              <a:spcBef>
                <a:spcPct val="0"/>
              </a:spcBef>
            </a:pPr>
            <a:endParaRPr lang="en-US" sz="2600" dirty="0">
              <a:latin typeface="Arial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68DE5A52-6056-46C3-92D9-4BBFFAE224C0}" type="datetime6">
              <a:rPr lang="es-AR" smtClean="0"/>
              <a:t>abril de 2019</a:t>
            </a:fld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25398954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Agrupar 5"/>
          <p:cNvGrpSpPr/>
          <p:nvPr userDrawn="1"/>
        </p:nvGrpSpPr>
        <p:grpSpPr>
          <a:xfrm>
            <a:off x="0" y="880"/>
            <a:ext cx="12192000" cy="6858000"/>
            <a:chOff x="0" y="0"/>
            <a:chExt cx="9144000" cy="6858000"/>
          </a:xfrm>
        </p:grpSpPr>
        <p:sp>
          <p:nvSpPr>
            <p:cNvPr id="7" name="1 Rectángulo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800"/>
            </a:p>
          </p:txBody>
        </p:sp>
        <p:sp>
          <p:nvSpPr>
            <p:cNvPr id="8" name="object 2"/>
            <p:cNvSpPr>
              <a:spLocks/>
            </p:cNvSpPr>
            <p:nvPr/>
          </p:nvSpPr>
          <p:spPr bwMode="auto">
            <a:xfrm>
              <a:off x="107504" y="1163092"/>
              <a:ext cx="7770214" cy="5693792"/>
            </a:xfrm>
            <a:custGeom>
              <a:avLst/>
              <a:gdLst>
                <a:gd name="T0" fmla="*/ 0 w 11237595"/>
                <a:gd name="T1" fmla="*/ 8094842 h 8098790"/>
                <a:gd name="T2" fmla="*/ 11238329 w 11237595"/>
                <a:gd name="T3" fmla="*/ 8094842 h 8098790"/>
                <a:gd name="T4" fmla="*/ 11238329 w 11237595"/>
                <a:gd name="T5" fmla="*/ 0 h 8098790"/>
                <a:gd name="T6" fmla="*/ 0 w 11237595"/>
                <a:gd name="T7" fmla="*/ 0 h 8098790"/>
                <a:gd name="T8" fmla="*/ 0 w 11237595"/>
                <a:gd name="T9" fmla="*/ 8094842 h 809879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237595"/>
                <a:gd name="T16" fmla="*/ 0 h 8098790"/>
                <a:gd name="T17" fmla="*/ 11237595 w 11237595"/>
                <a:gd name="T18" fmla="*/ 8098790 h 809879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237595" h="8098790">
                  <a:moveTo>
                    <a:pt x="0" y="8098650"/>
                  </a:moveTo>
                  <a:lnTo>
                    <a:pt x="11237061" y="8098650"/>
                  </a:lnTo>
                  <a:lnTo>
                    <a:pt x="11237061" y="0"/>
                  </a:lnTo>
                  <a:lnTo>
                    <a:pt x="0" y="0"/>
                  </a:lnTo>
                  <a:lnTo>
                    <a:pt x="0" y="8098650"/>
                  </a:lnTo>
                  <a:close/>
                </a:path>
              </a:pathLst>
            </a:custGeom>
            <a:solidFill>
              <a:srgbClr val="FCFBF4"/>
            </a:solidFill>
            <a:ln>
              <a:noFill/>
            </a:ln>
            <a:effectLst>
              <a:innerShdw blurRad="533400" dist="50800" dir="2700000">
                <a:schemeClr val="bg1">
                  <a:lumMod val="50000"/>
                  <a:alpha val="87000"/>
                </a:schemeClr>
              </a:innerShdw>
            </a:effectLst>
            <a:extLst/>
          </p:spPr>
          <p:txBody>
            <a:bodyPr lIns="0" tIns="0" rIns="0" bIns="0"/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endParaRPr lang="es-AR" altLang="es-AR" sz="1800"/>
            </a:p>
          </p:txBody>
        </p:sp>
        <p:sp>
          <p:nvSpPr>
            <p:cNvPr id="9" name="object 3"/>
            <p:cNvSpPr>
              <a:spLocks/>
            </p:cNvSpPr>
            <p:nvPr/>
          </p:nvSpPr>
          <p:spPr bwMode="auto">
            <a:xfrm>
              <a:off x="0" y="0"/>
              <a:ext cx="2916437" cy="2965773"/>
            </a:xfrm>
            <a:custGeom>
              <a:avLst/>
              <a:gdLst>
                <a:gd name="T0" fmla="*/ 4216704 w 4218305"/>
                <a:gd name="T1" fmla="*/ 0 h 4218305"/>
                <a:gd name="T2" fmla="*/ 0 w 4218305"/>
                <a:gd name="T3" fmla="*/ 0 h 4218305"/>
                <a:gd name="T4" fmla="*/ 0 w 4218305"/>
                <a:gd name="T5" fmla="*/ 4216720 h 4218305"/>
                <a:gd name="T6" fmla="*/ 4216704 w 4218305"/>
                <a:gd name="T7" fmla="*/ 0 h 421830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218305"/>
                <a:gd name="T13" fmla="*/ 0 h 4218305"/>
                <a:gd name="T14" fmla="*/ 4218305 w 4218305"/>
                <a:gd name="T15" fmla="*/ 4218305 h 421830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218305" h="4218305">
                  <a:moveTo>
                    <a:pt x="4217974" y="0"/>
                  </a:moveTo>
                  <a:lnTo>
                    <a:pt x="0" y="0"/>
                  </a:lnTo>
                  <a:lnTo>
                    <a:pt x="0" y="4217987"/>
                  </a:lnTo>
                  <a:lnTo>
                    <a:pt x="4217974" y="0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  <a:effectLst>
              <a:innerShdw blurRad="114300">
                <a:prstClr val="black"/>
              </a:inn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endParaRPr lang="es-AR" altLang="es-AR" sz="1800"/>
            </a:p>
          </p:txBody>
        </p:sp>
        <p:sp>
          <p:nvSpPr>
            <p:cNvPr id="10" name="object 4"/>
            <p:cNvSpPr>
              <a:spLocks/>
            </p:cNvSpPr>
            <p:nvPr/>
          </p:nvSpPr>
          <p:spPr bwMode="auto">
            <a:xfrm>
              <a:off x="0" y="0"/>
              <a:ext cx="6675863" cy="6858000"/>
            </a:xfrm>
            <a:custGeom>
              <a:avLst/>
              <a:gdLst>
                <a:gd name="T0" fmla="*/ 0 w 9655175"/>
                <a:gd name="T1" fmla="*/ 0 h 9752965"/>
                <a:gd name="T2" fmla="*/ 0 w 9655175"/>
                <a:gd name="T3" fmla="*/ 9755088 h 9752965"/>
                <a:gd name="T4" fmla="*/ 9654591 w 9655175"/>
                <a:gd name="T5" fmla="*/ 9755088 h 9752965"/>
                <a:gd name="T6" fmla="*/ 0 w 9655175"/>
                <a:gd name="T7" fmla="*/ 0 h 975296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655175"/>
                <a:gd name="T13" fmla="*/ 0 h 9752965"/>
                <a:gd name="T14" fmla="*/ 9655175 w 9655175"/>
                <a:gd name="T15" fmla="*/ 9752965 h 975296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655175" h="9752965">
                  <a:moveTo>
                    <a:pt x="0" y="0"/>
                  </a:moveTo>
                  <a:lnTo>
                    <a:pt x="0" y="9752545"/>
                  </a:lnTo>
                  <a:lnTo>
                    <a:pt x="9654590" y="97525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71BB"/>
            </a:solidFill>
            <a:ln>
              <a:noFill/>
            </a:ln>
            <a:effectLst>
              <a:innerShdw blurRad="114300">
                <a:prstClr val="black"/>
              </a:inn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endParaRPr lang="es-AR" altLang="es-AR" sz="1800"/>
            </a:p>
          </p:txBody>
        </p:sp>
        <p:sp>
          <p:nvSpPr>
            <p:cNvPr id="11" name="object 5"/>
            <p:cNvSpPr>
              <a:spLocks/>
            </p:cNvSpPr>
            <p:nvPr/>
          </p:nvSpPr>
          <p:spPr bwMode="auto">
            <a:xfrm>
              <a:off x="1074593" y="3994919"/>
              <a:ext cx="5601271" cy="2861965"/>
            </a:xfrm>
            <a:custGeom>
              <a:avLst/>
              <a:gdLst>
                <a:gd name="T0" fmla="*/ 4070307 w 8101330"/>
                <a:gd name="T1" fmla="*/ 0 h 4070984"/>
                <a:gd name="T2" fmla="*/ 0 w 8101330"/>
                <a:gd name="T3" fmla="*/ 4068448 h 4070984"/>
                <a:gd name="T4" fmla="*/ 8099588 w 8101330"/>
                <a:gd name="T5" fmla="*/ 4068448 h 4070984"/>
                <a:gd name="T6" fmla="*/ 4070307 w 8101330"/>
                <a:gd name="T7" fmla="*/ 0 h 407098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101330"/>
                <a:gd name="T13" fmla="*/ 0 h 4070984"/>
                <a:gd name="T14" fmla="*/ 8101330 w 8101330"/>
                <a:gd name="T15" fmla="*/ 4070984 h 407098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101330" h="4070984">
                  <a:moveTo>
                    <a:pt x="4070946" y="0"/>
                  </a:moveTo>
                  <a:lnTo>
                    <a:pt x="0" y="4070985"/>
                  </a:lnTo>
                  <a:lnTo>
                    <a:pt x="8100860" y="4070985"/>
                  </a:lnTo>
                  <a:lnTo>
                    <a:pt x="4070946" y="0"/>
                  </a:lnTo>
                  <a:close/>
                </a:path>
              </a:pathLst>
            </a:custGeom>
            <a:solidFill>
              <a:srgbClr val="0091D1"/>
            </a:solidFill>
            <a:ln>
              <a:noFill/>
            </a:ln>
            <a:effectLst>
              <a:innerShdw blurRad="114300">
                <a:prstClr val="black"/>
              </a:inn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endParaRPr lang="es-AR" altLang="es-AR" sz="1800"/>
            </a:p>
          </p:txBody>
        </p:sp>
        <p:sp>
          <p:nvSpPr>
            <p:cNvPr id="13" name="13 Rectángulo"/>
            <p:cNvSpPr/>
            <p:nvPr/>
          </p:nvSpPr>
          <p:spPr>
            <a:xfrm>
              <a:off x="2699792" y="1187460"/>
              <a:ext cx="529208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AR" altLang="en-US" sz="1800" dirty="0">
                  <a:latin typeface="+mj-lt"/>
                  <a:cs typeface="Arial" charset="0"/>
                </a:rPr>
                <a:t>Subsecretaría de Servicios Tecnológicos y Productivos</a:t>
              </a:r>
              <a:endParaRPr lang="es-AR" sz="1800" dirty="0">
                <a:latin typeface="+mj-lt"/>
              </a:endParaRPr>
            </a:p>
          </p:txBody>
        </p:sp>
        <p:pic>
          <p:nvPicPr>
            <p:cNvPr id="14" name="0 Imagen"/>
            <p:cNvPicPr/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646822" y="159664"/>
              <a:ext cx="2296150" cy="409230"/>
            </a:xfrm>
            <a:prstGeom prst="rect">
              <a:avLst/>
            </a:prstGeom>
          </p:spPr>
        </p:pic>
        <p:pic>
          <p:nvPicPr>
            <p:cNvPr id="15" name="Imagen 14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99992" y="1844824"/>
              <a:ext cx="2736305" cy="250190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699129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8" y="2861735"/>
            <a:ext cx="8825657" cy="1915647"/>
          </a:xfrm>
        </p:spPr>
        <p:txBody>
          <a:bodyPr anchor="b"/>
          <a:lstStyle>
            <a:lvl1pPr algn="l">
              <a:defRPr sz="3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15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10155642" y="1790703"/>
            <a:ext cx="990599" cy="304799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8951575" y="3225299"/>
            <a:ext cx="3859795" cy="304801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39152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ítulo y tab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914400" y="609600"/>
            <a:ext cx="10363200" cy="11430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2 Marcador de tabla"/>
          <p:cNvSpPr>
            <a:spLocks noGrp="1"/>
          </p:cNvSpPr>
          <p:nvPr>
            <p:ph type="tbl" idx="1"/>
          </p:nvPr>
        </p:nvSpPr>
        <p:spPr>
          <a:xfrm>
            <a:off x="914400" y="1981200"/>
            <a:ext cx="10363200" cy="4114800"/>
          </a:xfrm>
        </p:spPr>
        <p:txBody>
          <a:bodyPr/>
          <a:lstStyle/>
          <a:p>
            <a:pPr lvl="0"/>
            <a:endParaRPr lang="es-AR" noProof="0"/>
          </a:p>
        </p:txBody>
      </p:sp>
    </p:spTree>
    <p:extLst>
      <p:ext uri="{BB962C8B-B14F-4D97-AF65-F5344CB8AC3E}">
        <p14:creationId xmlns:p14="http://schemas.microsoft.com/office/powerpoint/2010/main" val="23429950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>
          <a:xfrm rot="5400000">
            <a:off x="10155641" y="1790702"/>
            <a:ext cx="990599" cy="304799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 sz="1867" dirty="0">
              <a:solidFill>
                <a:schemeClr val="tx2"/>
              </a:solidFill>
            </a:endParaRPr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8"/>
            <a:ext cx="3859795" cy="304801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02109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9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1"/>
            <a:ext cx="8825659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10155641" y="1790702"/>
            <a:ext cx="990599" cy="304799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8"/>
            <a:ext cx="3859795" cy="304801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468266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609600"/>
            <a:ext cx="10363200" cy="1143000"/>
          </a:xfrm>
        </p:spPr>
        <p:txBody>
          <a:bodyPr/>
          <a:lstStyle>
            <a:lvl1pPr>
              <a:defRPr b="1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s-AR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914400" y="1981200"/>
            <a:ext cx="508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AR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981200"/>
            <a:ext cx="508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1335934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3" y="2060576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4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 rot="5400000">
            <a:off x="10155641" y="1790702"/>
            <a:ext cx="990599" cy="304799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8"/>
            <a:ext cx="3859795" cy="304801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238440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ítulo, texto y 2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914400" y="609600"/>
            <a:ext cx="10363200" cy="11430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2 Marcador de texto"/>
          <p:cNvSpPr>
            <a:spLocks noGrp="1"/>
          </p:cNvSpPr>
          <p:nvPr>
            <p:ph type="body" sz="half" idx="1"/>
          </p:nvPr>
        </p:nvSpPr>
        <p:spPr>
          <a:xfrm>
            <a:off x="914400" y="1981200"/>
            <a:ext cx="5080000" cy="4114800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3 Marcador de contenido"/>
          <p:cNvSpPr>
            <a:spLocks noGrp="1"/>
          </p:cNvSpPr>
          <p:nvPr>
            <p:ph sz="quarter" idx="2"/>
          </p:nvPr>
        </p:nvSpPr>
        <p:spPr>
          <a:xfrm>
            <a:off x="6197600" y="1981200"/>
            <a:ext cx="5080000" cy="1981200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4 Marcador de contenido"/>
          <p:cNvSpPr>
            <a:spLocks noGrp="1"/>
          </p:cNvSpPr>
          <p:nvPr>
            <p:ph sz="quarter" idx="3"/>
          </p:nvPr>
        </p:nvSpPr>
        <p:spPr>
          <a:xfrm>
            <a:off x="6197600" y="4114800"/>
            <a:ext cx="5080000" cy="1981200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5348434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ítulo y viñet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Texto del título</a:t>
            </a:r>
          </a:p>
        </p:txBody>
      </p:sp>
      <p:sp>
        <p:nvSpPr>
          <p:cNvPr id="57" name="Shape 5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</p:spTree>
    <p:extLst>
      <p:ext uri="{BB962C8B-B14F-4D97-AF65-F5344CB8AC3E}">
        <p14:creationId xmlns:p14="http://schemas.microsoft.com/office/powerpoint/2010/main" val="1912005535"/>
      </p:ext>
    </p:extLst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con título" type="picTx">
  <p:cSld name="1_Imagen con título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221438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1"/>
            <a:ext cx="10363200" cy="476156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1"/>
            <a:ext cx="8534400" cy="346249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650646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 dirty="0"/>
          </a:p>
        </p:txBody>
      </p:sp>
      <p:sp>
        <p:nvSpPr>
          <p:cNvPr id="8" name="Holder 2"/>
          <p:cNvSpPr>
            <a:spLocks noGrp="1"/>
          </p:cNvSpPr>
          <p:nvPr>
            <p:ph type="title"/>
          </p:nvPr>
        </p:nvSpPr>
        <p:spPr bwMode="auto">
          <a:xfrm>
            <a:off x="91664" y="864612"/>
            <a:ext cx="1200000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777578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665" y="1577340"/>
            <a:ext cx="11999999" cy="502001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/>
            </a:lvl1pPr>
          </a:lstStyle>
          <a:p>
            <a:endParaRPr/>
          </a:p>
        </p:txBody>
      </p:sp>
      <p:sp>
        <p:nvSpPr>
          <p:cNvPr id="10" name="Holder 2"/>
          <p:cNvSpPr>
            <a:spLocks noGrp="1"/>
          </p:cNvSpPr>
          <p:nvPr>
            <p:ph type="title"/>
          </p:nvPr>
        </p:nvSpPr>
        <p:spPr bwMode="auto">
          <a:xfrm>
            <a:off x="91664" y="864612"/>
            <a:ext cx="1200000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10666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8796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8796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/>
          </a:p>
        </p:txBody>
      </p:sp>
      <p:sp>
        <p:nvSpPr>
          <p:cNvPr id="9" name="Holder 2"/>
          <p:cNvSpPr>
            <a:spLocks noGrp="1"/>
          </p:cNvSpPr>
          <p:nvPr>
            <p:ph type="title"/>
          </p:nvPr>
        </p:nvSpPr>
        <p:spPr bwMode="auto">
          <a:xfrm>
            <a:off x="610196" y="864612"/>
            <a:ext cx="10971611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596246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older 2"/>
          <p:cNvSpPr>
            <a:spLocks noGrp="1"/>
          </p:cNvSpPr>
          <p:nvPr>
            <p:ph type="title"/>
          </p:nvPr>
        </p:nvSpPr>
        <p:spPr bwMode="auto">
          <a:xfrm>
            <a:off x="610196" y="864612"/>
            <a:ext cx="10971611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404802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340083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424403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914400" y="609600"/>
            <a:ext cx="10363200" cy="5486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AR"/>
          </a:p>
        </p:txBody>
      </p:sp>
      <p:pic>
        <p:nvPicPr>
          <p:cNvPr id="7" name="ministerio-eyd-logo.png"/>
          <p:cNvPicPr>
            <a:picLocks noChangeAspect="1"/>
          </p:cNvPicPr>
          <p:nvPr userDrawn="1"/>
        </p:nvPicPr>
        <p:blipFill>
          <a:blip r:embed="rId2">
            <a:extLst/>
          </a:blip>
          <a:stretch>
            <a:fillRect/>
          </a:stretch>
        </p:blipFill>
        <p:spPr>
          <a:xfrm>
            <a:off x="5375920" y="116632"/>
            <a:ext cx="2863987" cy="547022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893142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Holder 2"/>
          <p:cNvSpPr>
            <a:spLocks noGrp="1"/>
          </p:cNvSpPr>
          <p:nvPr>
            <p:ph type="title"/>
          </p:nvPr>
        </p:nvSpPr>
        <p:spPr bwMode="auto">
          <a:xfrm>
            <a:off x="91664" y="864613"/>
            <a:ext cx="1200000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endParaRPr lang="en-US" altLang="en-US"/>
          </a:p>
        </p:txBody>
      </p:sp>
      <p:sp>
        <p:nvSpPr>
          <p:cNvPr id="1031" name="Holder 3"/>
          <p:cNvSpPr>
            <a:spLocks noGrp="1"/>
          </p:cNvSpPr>
          <p:nvPr>
            <p:ph type="body" idx="1"/>
          </p:nvPr>
        </p:nvSpPr>
        <p:spPr bwMode="auto">
          <a:xfrm>
            <a:off x="91664" y="1556792"/>
            <a:ext cx="12000000" cy="5040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altLang="en-U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996C02E-D5C8-4286-A509-F68987E9EE54}"/>
              </a:ext>
            </a:extLst>
          </p:cNvPr>
          <p:cNvPicPr>
            <a:picLocks noChangeAspect="1"/>
          </p:cNvPicPr>
          <p:nvPr userDrawn="1"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8568" y="67540"/>
            <a:ext cx="891768" cy="891768"/>
          </a:xfrm>
          <a:prstGeom prst="rect">
            <a:avLst/>
          </a:prstGeom>
        </p:spPr>
      </p:pic>
      <p:sp>
        <p:nvSpPr>
          <p:cNvPr id="14" name="Rectángulo 13">
            <a:extLst>
              <a:ext uri="{FF2B5EF4-FFF2-40B4-BE49-F238E27FC236}">
                <a16:creationId xmlns:a16="http://schemas.microsoft.com/office/drawing/2014/main" id="{F5896263-F8FA-429E-A6B8-3F9DD64DE994}"/>
              </a:ext>
            </a:extLst>
          </p:cNvPr>
          <p:cNvSpPr/>
          <p:nvPr userDrawn="1"/>
        </p:nvSpPr>
        <p:spPr>
          <a:xfrm>
            <a:off x="5663952" y="6457992"/>
            <a:ext cx="5886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D57F1E4F-1CFF-5643-939E-02111984F565}" type="slidenum">
              <a:rPr lang="en-US" smtClean="0"/>
              <a:pPr/>
              <a:t>‹Nº›</a:t>
            </a:fld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9276086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74" r:id="rId2"/>
    <p:sldLayoutId id="2147483675" r:id="rId3"/>
    <p:sldLayoutId id="2147483676" r:id="rId4"/>
    <p:sldLayoutId id="2147483682" r:id="rId5"/>
    <p:sldLayoutId id="2147483677" r:id="rId6"/>
    <p:sldLayoutId id="2147483678" r:id="rId7"/>
    <p:sldLayoutId id="2147483684" r:id="rId8"/>
    <p:sldLayoutId id="2147483686" r:id="rId9"/>
    <p:sldLayoutId id="2147483687" r:id="rId10"/>
    <p:sldLayoutId id="2147483688" r:id="rId11"/>
    <p:sldLayoutId id="2147483690" r:id="rId12"/>
    <p:sldLayoutId id="2147483691" r:id="rId13"/>
    <p:sldLayoutId id="2147483692" r:id="rId14"/>
    <p:sldLayoutId id="2147483693" r:id="rId15"/>
    <p:sldLayoutId id="2147483697" r:id="rId16"/>
    <p:sldLayoutId id="2147483699" r:id="rId17"/>
    <p:sldLayoutId id="2147483700" r:id="rId18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+mj-lt"/>
          <a:ea typeface="ＭＳ Ｐゴシック" pitchFamily="34" charset="-128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094">
          <a:solidFill>
            <a:schemeClr val="tx2"/>
          </a:solidFill>
          <a:latin typeface="Calibri" charset="0"/>
          <a:ea typeface="ＭＳ Ｐゴシック" pitchFamily="34" charset="-128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094">
          <a:solidFill>
            <a:schemeClr val="tx2"/>
          </a:solidFill>
          <a:latin typeface="Calibri" charset="0"/>
          <a:ea typeface="ＭＳ Ｐゴシック" pitchFamily="34" charset="-128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094">
          <a:solidFill>
            <a:schemeClr val="tx2"/>
          </a:solidFill>
          <a:latin typeface="Calibri" charset="0"/>
          <a:ea typeface="ＭＳ Ｐゴシック" pitchFamily="34" charset="-128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094">
          <a:solidFill>
            <a:schemeClr val="tx2"/>
          </a:solidFill>
          <a:latin typeface="Calibri" charset="0"/>
          <a:ea typeface="ＭＳ Ｐゴシック" pitchFamily="34" charset="-128"/>
          <a:cs typeface="ＭＳ Ｐゴシック" charset="0"/>
        </a:defRPr>
      </a:lvl5pPr>
      <a:lvl6pPr marL="321457"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Calibri" charset="0"/>
          <a:ea typeface="ＭＳ Ｐゴシック" charset="0"/>
          <a:cs typeface="ＭＳ Ｐゴシック" charset="0"/>
        </a:defRPr>
      </a:lvl6pPr>
      <a:lvl7pPr marL="642915"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Calibri" charset="0"/>
          <a:ea typeface="ＭＳ Ｐゴシック" charset="0"/>
          <a:cs typeface="ＭＳ Ｐゴシック" charset="0"/>
        </a:defRPr>
      </a:lvl7pPr>
      <a:lvl8pPr marL="964372"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Calibri" charset="0"/>
          <a:ea typeface="ＭＳ Ｐゴシック" charset="0"/>
          <a:cs typeface="ＭＳ Ｐゴシック" charset="0"/>
        </a:defRPr>
      </a:lvl8pPr>
      <a:lvl9pPr marL="1285829"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241093" indent="-241093" algn="l" rtl="0" eaLnBrk="0" fontAlgn="base" hangingPunct="0">
        <a:spcBef>
          <a:spcPct val="20000"/>
        </a:spcBef>
        <a:spcAft>
          <a:spcPct val="0"/>
        </a:spcAft>
        <a:buChar char="•"/>
        <a:defRPr sz="2250">
          <a:solidFill>
            <a:schemeClr val="tx1"/>
          </a:solidFill>
          <a:latin typeface="+mn-lt"/>
          <a:ea typeface="ＭＳ Ｐゴシック" pitchFamily="34" charset="-128"/>
          <a:cs typeface="ＭＳ Ｐゴシック" charset="0"/>
        </a:defRPr>
      </a:lvl1pPr>
      <a:lvl2pPr marL="321457" algn="l" rtl="0" eaLnBrk="0" fontAlgn="base" hangingPunct="0">
        <a:spcBef>
          <a:spcPct val="20000"/>
        </a:spcBef>
        <a:spcAft>
          <a:spcPct val="0"/>
        </a:spcAft>
        <a:buChar char="–"/>
        <a:defRPr sz="1969">
          <a:solidFill>
            <a:schemeClr val="tx1"/>
          </a:solidFill>
          <a:latin typeface="+mn-lt"/>
          <a:ea typeface="ＭＳ Ｐゴシック" pitchFamily="34" charset="-128"/>
          <a:cs typeface="+mn-cs"/>
        </a:defRPr>
      </a:lvl2pPr>
      <a:lvl3pPr marL="642915" algn="l" rtl="0" eaLnBrk="0" fontAlgn="base" hangingPunct="0">
        <a:spcBef>
          <a:spcPct val="20000"/>
        </a:spcBef>
        <a:spcAft>
          <a:spcPct val="0"/>
        </a:spcAft>
        <a:buChar char="•"/>
        <a:defRPr sz="1687">
          <a:solidFill>
            <a:schemeClr val="tx1"/>
          </a:solidFill>
          <a:latin typeface="+mn-lt"/>
          <a:ea typeface="ＭＳ Ｐゴシック" pitchFamily="34" charset="-128"/>
          <a:cs typeface="+mn-cs"/>
        </a:defRPr>
      </a:lvl3pPr>
      <a:lvl4pPr marL="964372" algn="l" rtl="0" eaLnBrk="0" fontAlgn="base" hangingPunct="0">
        <a:spcBef>
          <a:spcPct val="20000"/>
        </a:spcBef>
        <a:spcAft>
          <a:spcPct val="0"/>
        </a:spcAft>
        <a:buChar char="–"/>
        <a:defRPr sz="1406">
          <a:solidFill>
            <a:schemeClr val="tx1"/>
          </a:solidFill>
          <a:latin typeface="+mn-lt"/>
          <a:ea typeface="ＭＳ Ｐゴシック" pitchFamily="34" charset="-128"/>
          <a:cs typeface="+mn-cs"/>
        </a:defRPr>
      </a:lvl4pPr>
      <a:lvl5pPr marL="1285829" algn="l" rtl="0" eaLnBrk="0" fontAlgn="base" hangingPunct="0">
        <a:spcBef>
          <a:spcPct val="20000"/>
        </a:spcBef>
        <a:spcAft>
          <a:spcPct val="0"/>
        </a:spcAft>
        <a:buChar char="»"/>
        <a:defRPr sz="1406">
          <a:solidFill>
            <a:schemeClr val="tx1"/>
          </a:solidFill>
          <a:latin typeface="+mn-lt"/>
          <a:ea typeface="ＭＳ Ｐゴシック" pitchFamily="34" charset="-128"/>
          <a:cs typeface="+mn-cs"/>
        </a:defRPr>
      </a:lvl5pPr>
      <a:lvl6pPr marL="1607287">
        <a:defRPr>
          <a:latin typeface="+mn-lt"/>
          <a:ea typeface="+mn-ea"/>
          <a:cs typeface="+mn-cs"/>
        </a:defRPr>
      </a:lvl6pPr>
      <a:lvl7pPr marL="1928744">
        <a:defRPr>
          <a:latin typeface="+mn-lt"/>
          <a:ea typeface="+mn-ea"/>
          <a:cs typeface="+mn-cs"/>
        </a:defRPr>
      </a:lvl7pPr>
      <a:lvl8pPr marL="2250201">
        <a:defRPr>
          <a:latin typeface="+mn-lt"/>
          <a:ea typeface="+mn-ea"/>
          <a:cs typeface="+mn-cs"/>
        </a:defRPr>
      </a:lvl8pPr>
      <a:lvl9pPr marL="2571659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321457">
        <a:defRPr>
          <a:latin typeface="+mn-lt"/>
          <a:ea typeface="+mn-ea"/>
          <a:cs typeface="+mn-cs"/>
        </a:defRPr>
      </a:lvl2pPr>
      <a:lvl3pPr marL="642915">
        <a:defRPr>
          <a:latin typeface="+mn-lt"/>
          <a:ea typeface="+mn-ea"/>
          <a:cs typeface="+mn-cs"/>
        </a:defRPr>
      </a:lvl3pPr>
      <a:lvl4pPr marL="964372">
        <a:defRPr>
          <a:latin typeface="+mn-lt"/>
          <a:ea typeface="+mn-ea"/>
          <a:cs typeface="+mn-cs"/>
        </a:defRPr>
      </a:lvl4pPr>
      <a:lvl5pPr marL="1285829">
        <a:defRPr>
          <a:latin typeface="+mn-lt"/>
          <a:ea typeface="+mn-ea"/>
          <a:cs typeface="+mn-cs"/>
        </a:defRPr>
      </a:lvl5pPr>
      <a:lvl6pPr marL="1607287">
        <a:defRPr>
          <a:latin typeface="+mn-lt"/>
          <a:ea typeface="+mn-ea"/>
          <a:cs typeface="+mn-cs"/>
        </a:defRPr>
      </a:lvl6pPr>
      <a:lvl7pPr marL="1928744">
        <a:defRPr>
          <a:latin typeface="+mn-lt"/>
          <a:ea typeface="+mn-ea"/>
          <a:cs typeface="+mn-cs"/>
        </a:defRPr>
      </a:lvl7pPr>
      <a:lvl8pPr marL="2250201">
        <a:defRPr>
          <a:latin typeface="+mn-lt"/>
          <a:ea typeface="+mn-ea"/>
          <a:cs typeface="+mn-cs"/>
        </a:defRPr>
      </a:lvl8pPr>
      <a:lvl9pPr marL="2571659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42.png"/><Relationship Id="rId5" Type="http://schemas.openxmlformats.org/officeDocument/2006/relationships/image" Target="../media/image41.jpg"/><Relationship Id="rId4" Type="http://schemas.openxmlformats.org/officeDocument/2006/relationships/image" Target="../media/image40.jp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jpeg"/><Relationship Id="rId3" Type="http://schemas.openxmlformats.org/officeDocument/2006/relationships/diagramLayout" Target="../diagrams/layout6.xml"/><Relationship Id="rId7" Type="http://schemas.openxmlformats.org/officeDocument/2006/relationships/image" Target="../media/image44.jpeg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wmf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w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7" Type="http://schemas.openxmlformats.org/officeDocument/2006/relationships/image" Target="../media/image50.jpg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w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58.wmf"/><Relationship Id="rId5" Type="http://schemas.openxmlformats.org/officeDocument/2006/relationships/image" Target="../media/image57.wmf"/><Relationship Id="rId4" Type="http://schemas.openxmlformats.org/officeDocument/2006/relationships/image" Target="../media/image56.w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10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12.xml"/><Relationship Id="rId5" Type="http://schemas.openxmlformats.org/officeDocument/2006/relationships/diagramQuickStyle" Target="../diagrams/quickStyle12.xml"/><Relationship Id="rId4" Type="http://schemas.openxmlformats.org/officeDocument/2006/relationships/diagramLayout" Target="../diagrams/layout1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3.xml"/><Relationship Id="rId3" Type="http://schemas.openxmlformats.org/officeDocument/2006/relationships/image" Target="../media/image70.jpg"/><Relationship Id="rId7" Type="http://schemas.openxmlformats.org/officeDocument/2006/relationships/diagramColors" Target="../diagrams/colors13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5.xml"/><Relationship Id="rId6" Type="http://schemas.openxmlformats.org/officeDocument/2006/relationships/diagramQuickStyle" Target="../diagrams/quickStyle13.xml"/><Relationship Id="rId5" Type="http://schemas.openxmlformats.org/officeDocument/2006/relationships/diagramLayout" Target="../diagrams/layout13.xml"/><Relationship Id="rId4" Type="http://schemas.openxmlformats.org/officeDocument/2006/relationships/diagramData" Target="../diagrams/data1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4.xml"/><Relationship Id="rId7" Type="http://schemas.microsoft.com/office/2007/relationships/diagramDrawing" Target="../diagrams/drawing14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4.xml"/><Relationship Id="rId5" Type="http://schemas.openxmlformats.org/officeDocument/2006/relationships/diagramQuickStyle" Target="../diagrams/quickStyle14.xml"/><Relationship Id="rId4" Type="http://schemas.openxmlformats.org/officeDocument/2006/relationships/diagramLayout" Target="../diagrams/layout1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73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72.wmf"/><Relationship Id="rId9" Type="http://schemas.openxmlformats.org/officeDocument/2006/relationships/image" Target="../media/image74.wmf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emf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g"/><Relationship Id="rId3" Type="http://schemas.openxmlformats.org/officeDocument/2006/relationships/image" Target="../media/image24.emf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5" descr="Imágenes integradas 1"/>
          <p:cNvSpPr txBox="1"/>
          <p:nvPr/>
        </p:nvSpPr>
        <p:spPr>
          <a:xfrm>
            <a:off x="133333" y="-76173"/>
            <a:ext cx="281100" cy="2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8925" tIns="29450" rIns="58925" bIns="294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1" name="Google Shape;101;p15"/>
          <p:cNvPicPr preferRelativeResize="0"/>
          <p:nvPr/>
        </p:nvPicPr>
        <p:blipFill rotWithShape="1">
          <a:blip r:embed="rId3">
            <a:alphaModFix/>
          </a:blip>
          <a:srcRect l="8634" b="25261"/>
          <a:stretch/>
        </p:blipFill>
        <p:spPr>
          <a:xfrm>
            <a:off x="0" y="0"/>
            <a:ext cx="12192000" cy="52015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4425" y="5435625"/>
            <a:ext cx="4402300" cy="1108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AR" dirty="0"/>
              <a:t>Definido (inspirados en las líneas de producción)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305058" y="1832673"/>
            <a:ext cx="5124188" cy="4706241"/>
          </a:xfrm>
          <a:prstGeom prst="rect">
            <a:avLst/>
          </a:prstGeom>
        </p:spPr>
        <p:txBody>
          <a:bodyPr vert="horz" lIns="121920" tIns="60960" rIns="121920" bIns="6096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s-AR" sz="2800" dirty="0"/>
              <a:t>Asume que podemos repetir el mismo proceso una y otra vez, indefinidamente, y obtener los mismos resultados.</a:t>
            </a:r>
          </a:p>
          <a:p>
            <a:pPr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s-AR" sz="2800" dirty="0"/>
              <a:t>La administración y control provienen de la predictibilidad del proceso definido.</a:t>
            </a:r>
          </a:p>
          <a:p>
            <a:pPr marL="872740" lvl="2" indent="0">
              <a:buNone/>
            </a:pPr>
            <a:endParaRPr lang="es-AR" sz="2000" dirty="0"/>
          </a:p>
          <a:p>
            <a:pPr lvl="1"/>
            <a:endParaRPr lang="es-AR" sz="2400" dirty="0"/>
          </a:p>
        </p:txBody>
      </p:sp>
      <p:pic>
        <p:nvPicPr>
          <p:cNvPr id="7" name="Picture 2" descr="http://imgc.allpostersimages.com/images/P-473-488-90/46/4617/49LFG00Z/posters/ford-motor-company-the-assembly-line-at-the-rouge-plant-dearborn-illinoi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4998" y="1832673"/>
            <a:ext cx="6153753" cy="461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7213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Empírico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5709" y="1797051"/>
            <a:ext cx="5283200" cy="4600208"/>
          </a:xfrm>
        </p:spPr>
        <p:txBody>
          <a:bodyPr>
            <a:normAutofit lnSpcReduction="10000"/>
          </a:bodyPr>
          <a:lstStyle/>
          <a:p>
            <a:pPr marL="436370" lvl="1" indent="-457189">
              <a:spcBef>
                <a:spcPts val="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§"/>
            </a:pPr>
            <a:r>
              <a:rPr lang="es-AR" sz="2933" dirty="0"/>
              <a:t>Asume procesos complicados con variables cambiantes. Cuando se repite el proceso, se pueden llegar a obtener resultados diferentes.</a:t>
            </a:r>
          </a:p>
          <a:p>
            <a:pPr marL="436370" lvl="1" indent="-457189">
              <a:spcBef>
                <a:spcPts val="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§"/>
            </a:pPr>
            <a:r>
              <a:rPr lang="es-AR" sz="2933" dirty="0"/>
              <a:t>La administración y control es a través de inspecciones frecuentes y adaptaciones</a:t>
            </a:r>
          </a:p>
          <a:p>
            <a:pPr marL="436370" lvl="1" indent="-457189">
              <a:spcBef>
                <a:spcPts val="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§"/>
            </a:pPr>
            <a:r>
              <a:rPr lang="es-AR" sz="2933" dirty="0"/>
              <a:t>Son procesos que trabajan bien con procesos creativos y complejos. (a que suena??)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0248" y="1799012"/>
            <a:ext cx="6096000" cy="3162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594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664" y="864612"/>
            <a:ext cx="12000000" cy="615553"/>
          </a:xfrm>
        </p:spPr>
        <p:txBody>
          <a:bodyPr/>
          <a:lstStyle/>
          <a:p>
            <a:r>
              <a:rPr lang="es-AR" sz="4000" dirty="0"/>
              <a:t>Clasificación de los Modelos de Proceso o Ciclos de Vida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23592" y="2060848"/>
            <a:ext cx="7776864" cy="3528392"/>
          </a:xfrm>
        </p:spPr>
        <p:txBody>
          <a:bodyPr/>
          <a:lstStyle/>
          <a:p>
            <a:pPr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s-AR" sz="3733" dirty="0"/>
              <a:t>Hay tres tipos básicos de Ciclos de Vida</a:t>
            </a:r>
          </a:p>
          <a:p>
            <a:pPr lvl="1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s-AR" sz="3200" dirty="0"/>
              <a:t>Secuencial </a:t>
            </a:r>
          </a:p>
          <a:p>
            <a:pPr lvl="1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s-AR" sz="3200" dirty="0"/>
              <a:t>Iterativo/Incremental</a:t>
            </a:r>
          </a:p>
          <a:p>
            <a:pPr lvl="1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s-AR" sz="3200" dirty="0"/>
              <a:t>Recursivo  (sólo se lo nombra, no vamos a profundizar)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2128295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793235" y="835530"/>
            <a:ext cx="10515600" cy="1325563"/>
          </a:xfrm>
        </p:spPr>
        <p:txBody>
          <a:bodyPr/>
          <a:lstStyle/>
          <a:p>
            <a:r>
              <a:rPr lang="es-AR" dirty="0"/>
              <a:t>En los extremos….</a:t>
            </a:r>
          </a:p>
        </p:txBody>
      </p:sp>
      <p:sp>
        <p:nvSpPr>
          <p:cNvPr id="5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s-AR" dirty="0"/>
          </a:p>
        </p:txBody>
      </p:sp>
      <p:grpSp>
        <p:nvGrpSpPr>
          <p:cNvPr id="57" name="56 Grupo"/>
          <p:cNvGrpSpPr/>
          <p:nvPr/>
        </p:nvGrpSpPr>
        <p:grpSpPr>
          <a:xfrm>
            <a:off x="883972" y="947700"/>
            <a:ext cx="10107043" cy="2926776"/>
            <a:chOff x="662979" y="710775"/>
            <a:chExt cx="7580282" cy="2195082"/>
          </a:xfrm>
        </p:grpSpPr>
        <p:sp>
          <p:nvSpPr>
            <p:cNvPr id="6" name="Rectangle 5"/>
            <p:cNvSpPr/>
            <p:nvPr/>
          </p:nvSpPr>
          <p:spPr bwMode="auto">
            <a:xfrm>
              <a:off x="699461" y="1107435"/>
              <a:ext cx="1371600" cy="1371600"/>
            </a:xfrm>
            <a:prstGeom prst="rect">
              <a:avLst/>
            </a:prstGeom>
            <a:solidFill>
              <a:schemeClr val="bg2"/>
            </a:solidFill>
            <a:ln w="508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21917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3200" dirty="0"/>
            </a:p>
          </p:txBody>
        </p:sp>
        <p:sp>
          <p:nvSpPr>
            <p:cNvPr id="7" name="Rectangle 6"/>
            <p:cNvSpPr/>
            <p:nvPr/>
          </p:nvSpPr>
          <p:spPr bwMode="auto">
            <a:xfrm>
              <a:off x="2290303" y="1107435"/>
              <a:ext cx="1371600" cy="1371600"/>
            </a:xfrm>
            <a:prstGeom prst="rect">
              <a:avLst/>
            </a:prstGeom>
            <a:solidFill>
              <a:srgbClr val="92D050"/>
            </a:solidFill>
            <a:ln w="508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21917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3200" dirty="0"/>
            </a:p>
          </p:txBody>
        </p:sp>
        <p:sp>
          <p:nvSpPr>
            <p:cNvPr id="8" name="Rectangle 7"/>
            <p:cNvSpPr/>
            <p:nvPr/>
          </p:nvSpPr>
          <p:spPr bwMode="auto">
            <a:xfrm>
              <a:off x="3881145" y="1107435"/>
              <a:ext cx="2771274" cy="1371600"/>
            </a:xfrm>
            <a:prstGeom prst="rect">
              <a:avLst/>
            </a:prstGeom>
            <a:solidFill>
              <a:schemeClr val="accent1"/>
            </a:solidFill>
            <a:ln w="508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21917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3200" dirty="0"/>
            </a:p>
          </p:txBody>
        </p:sp>
        <p:sp>
          <p:nvSpPr>
            <p:cNvPr id="9" name="Rectangle 8"/>
            <p:cNvSpPr/>
            <p:nvPr/>
          </p:nvSpPr>
          <p:spPr bwMode="auto">
            <a:xfrm>
              <a:off x="6871661" y="1107435"/>
              <a:ext cx="1371600" cy="1371600"/>
            </a:xfrm>
            <a:prstGeom prst="rect">
              <a:avLst/>
            </a:prstGeom>
            <a:solidFill>
              <a:srgbClr val="FF0000"/>
            </a:solidFill>
            <a:ln w="508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21917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3200" dirty="0"/>
            </a:p>
          </p:txBody>
        </p:sp>
        <p:sp>
          <p:nvSpPr>
            <p:cNvPr id="10" name="TextBox 50"/>
            <p:cNvSpPr txBox="1"/>
            <p:nvPr/>
          </p:nvSpPr>
          <p:spPr>
            <a:xfrm>
              <a:off x="3459971" y="710775"/>
              <a:ext cx="1868541" cy="3770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1600"/>
                </a:spcBef>
              </a:pPr>
              <a:r>
                <a:rPr lang="es-AR" sz="2667" dirty="0"/>
                <a:t>100% Secuencial</a:t>
              </a:r>
            </a:p>
          </p:txBody>
        </p:sp>
        <p:sp>
          <p:nvSpPr>
            <p:cNvPr id="11" name="TextBox 51"/>
            <p:cNvSpPr txBox="1"/>
            <p:nvPr/>
          </p:nvSpPr>
          <p:spPr>
            <a:xfrm>
              <a:off x="662979" y="2559245"/>
              <a:ext cx="1624435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1600"/>
                </a:spcBef>
              </a:pPr>
              <a:r>
                <a:rPr lang="es-AR" sz="2400" dirty="0"/>
                <a:t>Requerimientos</a:t>
              </a:r>
            </a:p>
          </p:txBody>
        </p:sp>
        <p:sp>
          <p:nvSpPr>
            <p:cNvPr id="12" name="TextBox 52"/>
            <p:cNvSpPr txBox="1"/>
            <p:nvPr/>
          </p:nvSpPr>
          <p:spPr>
            <a:xfrm>
              <a:off x="2338456" y="2559245"/>
              <a:ext cx="1317139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1600"/>
                </a:spcBef>
              </a:pPr>
              <a:r>
                <a:rPr lang="es-AR" sz="2400" dirty="0"/>
                <a:t>Arquitectura</a:t>
              </a:r>
            </a:p>
          </p:txBody>
        </p:sp>
        <p:sp>
          <p:nvSpPr>
            <p:cNvPr id="13" name="TextBox 53"/>
            <p:cNvSpPr txBox="1"/>
            <p:nvPr/>
          </p:nvSpPr>
          <p:spPr>
            <a:xfrm>
              <a:off x="4570630" y="2559608"/>
              <a:ext cx="1102609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1600"/>
                </a:spcBef>
              </a:pPr>
              <a:r>
                <a:rPr lang="es-AR" sz="2400" dirty="0"/>
                <a:t>Desarrollo</a:t>
              </a:r>
            </a:p>
          </p:txBody>
        </p:sp>
        <p:sp>
          <p:nvSpPr>
            <p:cNvPr id="14" name="TextBox 54"/>
            <p:cNvSpPr txBox="1"/>
            <p:nvPr/>
          </p:nvSpPr>
          <p:spPr>
            <a:xfrm>
              <a:off x="7267349" y="2559245"/>
              <a:ext cx="510909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1600"/>
                </a:spcBef>
              </a:pPr>
              <a:r>
                <a:rPr lang="es-AR" sz="2400" dirty="0"/>
                <a:t>Test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2130425" y="4842329"/>
            <a:ext cx="893011" cy="1828800"/>
            <a:chOff x="701842" y="4343400"/>
            <a:chExt cx="1126958" cy="1371600"/>
          </a:xfrm>
        </p:grpSpPr>
        <p:sp>
          <p:nvSpPr>
            <p:cNvPr id="52" name="Rectangle 51"/>
            <p:cNvSpPr/>
            <p:nvPr/>
          </p:nvSpPr>
          <p:spPr bwMode="auto">
            <a:xfrm>
              <a:off x="701842" y="4343400"/>
              <a:ext cx="1126958" cy="1371600"/>
            </a:xfrm>
            <a:prstGeom prst="rect">
              <a:avLst/>
            </a:prstGeom>
            <a:solidFill>
              <a:schemeClr val="bg2"/>
            </a:solidFill>
            <a:ln w="508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21917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3200" dirty="0">
                <a:latin typeface="Neo Sans Intel" pitchFamily="34" charset="0"/>
              </a:endParaRPr>
            </a:p>
          </p:txBody>
        </p:sp>
        <p:sp>
          <p:nvSpPr>
            <p:cNvPr id="53" name="Rectangle 52"/>
            <p:cNvSpPr/>
            <p:nvPr/>
          </p:nvSpPr>
          <p:spPr bwMode="auto">
            <a:xfrm>
              <a:off x="991984" y="4375483"/>
              <a:ext cx="303416" cy="1314117"/>
            </a:xfrm>
            <a:prstGeom prst="rect">
              <a:avLst/>
            </a:prstGeom>
            <a:solidFill>
              <a:srgbClr val="92D050"/>
            </a:solidFill>
            <a:ln w="508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21917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3200" dirty="0">
                <a:latin typeface="Neo Sans Intel" pitchFamily="34" charset="0"/>
              </a:endParaRPr>
            </a:p>
          </p:txBody>
        </p:sp>
        <p:sp>
          <p:nvSpPr>
            <p:cNvPr id="54" name="Rectangle 53"/>
            <p:cNvSpPr/>
            <p:nvPr/>
          </p:nvSpPr>
          <p:spPr bwMode="auto">
            <a:xfrm>
              <a:off x="1296049" y="4372429"/>
              <a:ext cx="524042" cy="1315185"/>
            </a:xfrm>
            <a:prstGeom prst="rect">
              <a:avLst/>
            </a:prstGeom>
            <a:solidFill>
              <a:schemeClr val="accent1"/>
            </a:solidFill>
            <a:ln w="508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21917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3200" dirty="0">
                <a:latin typeface="Neo Sans Intel" pitchFamily="34" charset="0"/>
              </a:endParaRPr>
            </a:p>
          </p:txBody>
        </p:sp>
        <p:sp>
          <p:nvSpPr>
            <p:cNvPr id="55" name="Rectangle 54"/>
            <p:cNvSpPr/>
            <p:nvPr/>
          </p:nvSpPr>
          <p:spPr bwMode="auto">
            <a:xfrm>
              <a:off x="1566780" y="4372430"/>
              <a:ext cx="262020" cy="1315184"/>
            </a:xfrm>
            <a:prstGeom prst="rect">
              <a:avLst/>
            </a:prstGeom>
            <a:solidFill>
              <a:srgbClr val="FF0000"/>
            </a:solidFill>
            <a:ln w="508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21917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3200" dirty="0">
                <a:latin typeface="Neo Sans Intel" pitchFamily="34" charset="0"/>
              </a:endParaRPr>
            </a:p>
          </p:txBody>
        </p:sp>
      </p:grpSp>
      <p:sp>
        <p:nvSpPr>
          <p:cNvPr id="16" name="TextBox 102"/>
          <p:cNvSpPr txBox="1"/>
          <p:nvPr/>
        </p:nvSpPr>
        <p:spPr>
          <a:xfrm>
            <a:off x="4897949" y="4101075"/>
            <a:ext cx="2355453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600"/>
              </a:spcBef>
            </a:pPr>
            <a:r>
              <a:rPr lang="en-US" sz="2667" dirty="0">
                <a:latin typeface="Neo Sans Intel" pitchFamily="34" charset="0"/>
              </a:rPr>
              <a:t>100% </a:t>
            </a:r>
            <a:r>
              <a:rPr lang="es-AR" sz="2667" dirty="0">
                <a:latin typeface="Neo Sans Intel" pitchFamily="34" charset="0"/>
              </a:rPr>
              <a:t>Iterativo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3181884" y="4842329"/>
            <a:ext cx="893011" cy="1828800"/>
            <a:chOff x="701842" y="4343400"/>
            <a:chExt cx="1126958" cy="1371600"/>
          </a:xfrm>
        </p:grpSpPr>
        <p:sp>
          <p:nvSpPr>
            <p:cNvPr id="48" name="Rectangle 47"/>
            <p:cNvSpPr/>
            <p:nvPr/>
          </p:nvSpPr>
          <p:spPr bwMode="auto">
            <a:xfrm>
              <a:off x="701842" y="4343400"/>
              <a:ext cx="1126958" cy="1371600"/>
            </a:xfrm>
            <a:prstGeom prst="rect">
              <a:avLst/>
            </a:prstGeom>
            <a:solidFill>
              <a:schemeClr val="bg2"/>
            </a:solidFill>
            <a:ln w="508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21917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3200" dirty="0">
                <a:latin typeface="Neo Sans Intel" pitchFamily="34" charset="0"/>
              </a:endParaRPr>
            </a:p>
          </p:txBody>
        </p:sp>
        <p:sp>
          <p:nvSpPr>
            <p:cNvPr id="49" name="Rectangle 48"/>
            <p:cNvSpPr/>
            <p:nvPr/>
          </p:nvSpPr>
          <p:spPr bwMode="auto">
            <a:xfrm>
              <a:off x="991984" y="4375483"/>
              <a:ext cx="303416" cy="1314117"/>
            </a:xfrm>
            <a:prstGeom prst="rect">
              <a:avLst/>
            </a:prstGeom>
            <a:solidFill>
              <a:srgbClr val="92D050"/>
            </a:solidFill>
            <a:ln w="508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21917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3200" dirty="0">
                <a:latin typeface="Neo Sans Intel" pitchFamily="34" charset="0"/>
              </a:endParaRPr>
            </a:p>
          </p:txBody>
        </p:sp>
        <p:sp>
          <p:nvSpPr>
            <p:cNvPr id="50" name="Rectangle 49"/>
            <p:cNvSpPr/>
            <p:nvPr/>
          </p:nvSpPr>
          <p:spPr bwMode="auto">
            <a:xfrm>
              <a:off x="1296049" y="4372429"/>
              <a:ext cx="524042" cy="1315185"/>
            </a:xfrm>
            <a:prstGeom prst="rect">
              <a:avLst/>
            </a:prstGeom>
            <a:solidFill>
              <a:schemeClr val="accent1"/>
            </a:solidFill>
            <a:ln w="508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21917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3200" dirty="0">
                <a:latin typeface="Neo Sans Intel" pitchFamily="34" charset="0"/>
              </a:endParaRPr>
            </a:p>
          </p:txBody>
        </p:sp>
        <p:sp>
          <p:nvSpPr>
            <p:cNvPr id="51" name="Rectangle 50"/>
            <p:cNvSpPr/>
            <p:nvPr/>
          </p:nvSpPr>
          <p:spPr bwMode="auto">
            <a:xfrm>
              <a:off x="1566780" y="4372430"/>
              <a:ext cx="262020" cy="1315184"/>
            </a:xfrm>
            <a:prstGeom prst="rect">
              <a:avLst/>
            </a:prstGeom>
            <a:solidFill>
              <a:srgbClr val="FF0000"/>
            </a:solidFill>
            <a:ln w="508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21917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3200" dirty="0">
                <a:latin typeface="Neo Sans Intel" pitchFamily="34" charset="0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4244455" y="4842329"/>
            <a:ext cx="893011" cy="1828800"/>
            <a:chOff x="701842" y="4343400"/>
            <a:chExt cx="1126958" cy="1371600"/>
          </a:xfrm>
        </p:grpSpPr>
        <p:sp>
          <p:nvSpPr>
            <p:cNvPr id="44" name="Rectangle 43"/>
            <p:cNvSpPr/>
            <p:nvPr/>
          </p:nvSpPr>
          <p:spPr bwMode="auto">
            <a:xfrm>
              <a:off x="701842" y="4343400"/>
              <a:ext cx="1126958" cy="1371600"/>
            </a:xfrm>
            <a:prstGeom prst="rect">
              <a:avLst/>
            </a:prstGeom>
            <a:solidFill>
              <a:schemeClr val="bg2"/>
            </a:solidFill>
            <a:ln w="508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21917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3200" dirty="0">
                <a:latin typeface="Neo Sans Intel" pitchFamily="34" charset="0"/>
              </a:endParaRPr>
            </a:p>
          </p:txBody>
        </p:sp>
        <p:sp>
          <p:nvSpPr>
            <p:cNvPr id="45" name="Rectangle 44"/>
            <p:cNvSpPr/>
            <p:nvPr/>
          </p:nvSpPr>
          <p:spPr bwMode="auto">
            <a:xfrm>
              <a:off x="991984" y="4375483"/>
              <a:ext cx="303416" cy="1314117"/>
            </a:xfrm>
            <a:prstGeom prst="rect">
              <a:avLst/>
            </a:prstGeom>
            <a:solidFill>
              <a:srgbClr val="92D050"/>
            </a:solidFill>
            <a:ln w="508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21917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3200" dirty="0">
                <a:latin typeface="Neo Sans Intel" pitchFamily="34" charset="0"/>
              </a:endParaRPr>
            </a:p>
          </p:txBody>
        </p:sp>
        <p:sp>
          <p:nvSpPr>
            <p:cNvPr id="46" name="Rectangle 45"/>
            <p:cNvSpPr/>
            <p:nvPr/>
          </p:nvSpPr>
          <p:spPr bwMode="auto">
            <a:xfrm>
              <a:off x="1296049" y="4372429"/>
              <a:ext cx="524042" cy="1315185"/>
            </a:xfrm>
            <a:prstGeom prst="rect">
              <a:avLst/>
            </a:prstGeom>
            <a:solidFill>
              <a:schemeClr val="accent1"/>
            </a:solidFill>
            <a:ln w="508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21917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3200" dirty="0">
                <a:latin typeface="Neo Sans Intel" pitchFamily="34" charset="0"/>
              </a:endParaRPr>
            </a:p>
          </p:txBody>
        </p:sp>
        <p:sp>
          <p:nvSpPr>
            <p:cNvPr id="47" name="Rectangle 46"/>
            <p:cNvSpPr/>
            <p:nvPr/>
          </p:nvSpPr>
          <p:spPr bwMode="auto">
            <a:xfrm>
              <a:off x="1566780" y="4372430"/>
              <a:ext cx="262020" cy="1315184"/>
            </a:xfrm>
            <a:prstGeom prst="rect">
              <a:avLst/>
            </a:prstGeom>
            <a:solidFill>
              <a:srgbClr val="FF0000"/>
            </a:solidFill>
            <a:ln w="508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21917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3200" dirty="0">
                <a:latin typeface="Neo Sans Intel" pitchFamily="34" charset="0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5295913" y="4842329"/>
            <a:ext cx="893011" cy="1828800"/>
            <a:chOff x="701842" y="4343400"/>
            <a:chExt cx="1126958" cy="1371600"/>
          </a:xfrm>
        </p:grpSpPr>
        <p:sp>
          <p:nvSpPr>
            <p:cNvPr id="40" name="Rectangle 39"/>
            <p:cNvSpPr/>
            <p:nvPr/>
          </p:nvSpPr>
          <p:spPr bwMode="auto">
            <a:xfrm>
              <a:off x="701842" y="4343400"/>
              <a:ext cx="1126958" cy="1371600"/>
            </a:xfrm>
            <a:prstGeom prst="rect">
              <a:avLst/>
            </a:prstGeom>
            <a:solidFill>
              <a:schemeClr val="bg2"/>
            </a:solidFill>
            <a:ln w="508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21917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3200" dirty="0">
                <a:latin typeface="Neo Sans Intel" pitchFamily="34" charset="0"/>
              </a:endParaRPr>
            </a:p>
          </p:txBody>
        </p:sp>
        <p:sp>
          <p:nvSpPr>
            <p:cNvPr id="41" name="Rectangle 40"/>
            <p:cNvSpPr/>
            <p:nvPr/>
          </p:nvSpPr>
          <p:spPr bwMode="auto">
            <a:xfrm>
              <a:off x="991984" y="4375483"/>
              <a:ext cx="303416" cy="1314117"/>
            </a:xfrm>
            <a:prstGeom prst="rect">
              <a:avLst/>
            </a:prstGeom>
            <a:solidFill>
              <a:srgbClr val="92D050"/>
            </a:solidFill>
            <a:ln w="508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21917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3200" dirty="0">
                <a:latin typeface="Neo Sans Intel" pitchFamily="34" charset="0"/>
              </a:endParaRPr>
            </a:p>
          </p:txBody>
        </p:sp>
        <p:sp>
          <p:nvSpPr>
            <p:cNvPr id="42" name="Rectangle 41"/>
            <p:cNvSpPr/>
            <p:nvPr/>
          </p:nvSpPr>
          <p:spPr bwMode="auto">
            <a:xfrm>
              <a:off x="1296049" y="4372429"/>
              <a:ext cx="524042" cy="1315185"/>
            </a:xfrm>
            <a:prstGeom prst="rect">
              <a:avLst/>
            </a:prstGeom>
            <a:solidFill>
              <a:schemeClr val="accent1"/>
            </a:solidFill>
            <a:ln w="508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21917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3200" dirty="0">
                <a:latin typeface="Neo Sans Intel" pitchFamily="34" charset="0"/>
              </a:endParaRPr>
            </a:p>
          </p:txBody>
        </p:sp>
        <p:sp>
          <p:nvSpPr>
            <p:cNvPr id="43" name="Rectangle 42"/>
            <p:cNvSpPr/>
            <p:nvPr/>
          </p:nvSpPr>
          <p:spPr bwMode="auto">
            <a:xfrm>
              <a:off x="1566780" y="4372430"/>
              <a:ext cx="262020" cy="1315184"/>
            </a:xfrm>
            <a:prstGeom prst="rect">
              <a:avLst/>
            </a:prstGeom>
            <a:solidFill>
              <a:srgbClr val="FF0000"/>
            </a:solidFill>
            <a:ln w="508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21917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3200" dirty="0">
                <a:latin typeface="Neo Sans Intel" pitchFamily="34" charset="0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6385560" y="4842329"/>
            <a:ext cx="893011" cy="1828800"/>
            <a:chOff x="701842" y="4343400"/>
            <a:chExt cx="1126958" cy="1371600"/>
          </a:xfrm>
        </p:grpSpPr>
        <p:sp>
          <p:nvSpPr>
            <p:cNvPr id="36" name="Rectangle 35"/>
            <p:cNvSpPr/>
            <p:nvPr/>
          </p:nvSpPr>
          <p:spPr bwMode="auto">
            <a:xfrm>
              <a:off x="701842" y="4343400"/>
              <a:ext cx="1126958" cy="1371600"/>
            </a:xfrm>
            <a:prstGeom prst="rect">
              <a:avLst/>
            </a:prstGeom>
            <a:solidFill>
              <a:schemeClr val="bg2"/>
            </a:solidFill>
            <a:ln w="508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21917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3200" dirty="0">
                <a:latin typeface="Neo Sans Intel" pitchFamily="34" charset="0"/>
              </a:endParaRPr>
            </a:p>
          </p:txBody>
        </p:sp>
        <p:sp>
          <p:nvSpPr>
            <p:cNvPr id="37" name="Rectangle 36"/>
            <p:cNvSpPr/>
            <p:nvPr/>
          </p:nvSpPr>
          <p:spPr bwMode="auto">
            <a:xfrm>
              <a:off x="991984" y="4375483"/>
              <a:ext cx="303416" cy="1314117"/>
            </a:xfrm>
            <a:prstGeom prst="rect">
              <a:avLst/>
            </a:prstGeom>
            <a:solidFill>
              <a:srgbClr val="92D050"/>
            </a:solidFill>
            <a:ln w="508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21917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3200" dirty="0">
                <a:latin typeface="Neo Sans Intel" pitchFamily="34" charset="0"/>
              </a:endParaRPr>
            </a:p>
          </p:txBody>
        </p:sp>
        <p:sp>
          <p:nvSpPr>
            <p:cNvPr id="38" name="Rectangle 37"/>
            <p:cNvSpPr/>
            <p:nvPr/>
          </p:nvSpPr>
          <p:spPr bwMode="auto">
            <a:xfrm>
              <a:off x="1296049" y="4372429"/>
              <a:ext cx="524042" cy="1315185"/>
            </a:xfrm>
            <a:prstGeom prst="rect">
              <a:avLst/>
            </a:prstGeom>
            <a:solidFill>
              <a:schemeClr val="accent1"/>
            </a:solidFill>
            <a:ln w="508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21917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3200" dirty="0">
                <a:latin typeface="Neo Sans Intel" pitchFamily="34" charset="0"/>
              </a:endParaRPr>
            </a:p>
          </p:txBody>
        </p:sp>
        <p:sp>
          <p:nvSpPr>
            <p:cNvPr id="39" name="Rectangle 38"/>
            <p:cNvSpPr/>
            <p:nvPr/>
          </p:nvSpPr>
          <p:spPr bwMode="auto">
            <a:xfrm>
              <a:off x="1566780" y="4372430"/>
              <a:ext cx="262020" cy="1315184"/>
            </a:xfrm>
            <a:prstGeom prst="rect">
              <a:avLst/>
            </a:prstGeom>
            <a:solidFill>
              <a:srgbClr val="FF0000"/>
            </a:solidFill>
            <a:ln w="508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21917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3200" dirty="0">
                <a:latin typeface="Neo Sans Intel" pitchFamily="34" charset="0"/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7437019" y="4842329"/>
            <a:ext cx="893011" cy="1828800"/>
            <a:chOff x="701842" y="4343400"/>
            <a:chExt cx="1126958" cy="1371600"/>
          </a:xfrm>
        </p:grpSpPr>
        <p:sp>
          <p:nvSpPr>
            <p:cNvPr id="32" name="Rectangle 31"/>
            <p:cNvSpPr/>
            <p:nvPr/>
          </p:nvSpPr>
          <p:spPr bwMode="auto">
            <a:xfrm>
              <a:off x="701842" y="4343400"/>
              <a:ext cx="1126958" cy="1371600"/>
            </a:xfrm>
            <a:prstGeom prst="rect">
              <a:avLst/>
            </a:prstGeom>
            <a:solidFill>
              <a:schemeClr val="bg2"/>
            </a:solidFill>
            <a:ln w="508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21917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3200" dirty="0">
                <a:latin typeface="Neo Sans Intel" pitchFamily="34" charset="0"/>
              </a:endParaRPr>
            </a:p>
          </p:txBody>
        </p:sp>
        <p:sp>
          <p:nvSpPr>
            <p:cNvPr id="33" name="Rectangle 32"/>
            <p:cNvSpPr/>
            <p:nvPr/>
          </p:nvSpPr>
          <p:spPr bwMode="auto">
            <a:xfrm>
              <a:off x="991984" y="4375483"/>
              <a:ext cx="303416" cy="1314117"/>
            </a:xfrm>
            <a:prstGeom prst="rect">
              <a:avLst/>
            </a:prstGeom>
            <a:solidFill>
              <a:srgbClr val="92D050"/>
            </a:solidFill>
            <a:ln w="508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21917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3200" dirty="0">
                <a:latin typeface="Neo Sans Intel" pitchFamily="34" charset="0"/>
              </a:endParaRPr>
            </a:p>
          </p:txBody>
        </p:sp>
        <p:sp>
          <p:nvSpPr>
            <p:cNvPr id="34" name="Rectangle 33"/>
            <p:cNvSpPr/>
            <p:nvPr/>
          </p:nvSpPr>
          <p:spPr bwMode="auto">
            <a:xfrm>
              <a:off x="1296049" y="4372429"/>
              <a:ext cx="524042" cy="1315185"/>
            </a:xfrm>
            <a:prstGeom prst="rect">
              <a:avLst/>
            </a:prstGeom>
            <a:solidFill>
              <a:schemeClr val="accent1"/>
            </a:solidFill>
            <a:ln w="508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21917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3200" dirty="0">
                <a:latin typeface="Neo Sans Intel" pitchFamily="34" charset="0"/>
              </a:endParaRPr>
            </a:p>
          </p:txBody>
        </p:sp>
        <p:sp>
          <p:nvSpPr>
            <p:cNvPr id="35" name="Rectangle 34"/>
            <p:cNvSpPr/>
            <p:nvPr/>
          </p:nvSpPr>
          <p:spPr bwMode="auto">
            <a:xfrm>
              <a:off x="1566780" y="4372430"/>
              <a:ext cx="262020" cy="1315184"/>
            </a:xfrm>
            <a:prstGeom prst="rect">
              <a:avLst/>
            </a:prstGeom>
            <a:solidFill>
              <a:srgbClr val="FF0000"/>
            </a:solidFill>
            <a:ln w="508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21917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3200" dirty="0">
                <a:latin typeface="Neo Sans Intel" pitchFamily="34" charset="0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8499589" y="4842329"/>
            <a:ext cx="893011" cy="1828800"/>
            <a:chOff x="701842" y="4343400"/>
            <a:chExt cx="1126958" cy="1371600"/>
          </a:xfrm>
        </p:grpSpPr>
        <p:sp>
          <p:nvSpPr>
            <p:cNvPr id="28" name="Rectangle 27"/>
            <p:cNvSpPr/>
            <p:nvPr/>
          </p:nvSpPr>
          <p:spPr bwMode="auto">
            <a:xfrm>
              <a:off x="701842" y="4343400"/>
              <a:ext cx="1126958" cy="1371600"/>
            </a:xfrm>
            <a:prstGeom prst="rect">
              <a:avLst/>
            </a:prstGeom>
            <a:solidFill>
              <a:schemeClr val="bg2"/>
            </a:solidFill>
            <a:ln w="508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21917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3200" dirty="0">
                <a:latin typeface="Neo Sans Intel" pitchFamily="34" charset="0"/>
              </a:endParaRPr>
            </a:p>
          </p:txBody>
        </p:sp>
        <p:sp>
          <p:nvSpPr>
            <p:cNvPr id="29" name="Rectangle 28"/>
            <p:cNvSpPr/>
            <p:nvPr/>
          </p:nvSpPr>
          <p:spPr bwMode="auto">
            <a:xfrm>
              <a:off x="991984" y="4375483"/>
              <a:ext cx="303416" cy="1314117"/>
            </a:xfrm>
            <a:prstGeom prst="rect">
              <a:avLst/>
            </a:prstGeom>
            <a:solidFill>
              <a:srgbClr val="92D050"/>
            </a:solidFill>
            <a:ln w="508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21917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3200" dirty="0">
                <a:latin typeface="Neo Sans Intel" pitchFamily="34" charset="0"/>
              </a:endParaRPr>
            </a:p>
          </p:txBody>
        </p:sp>
        <p:sp>
          <p:nvSpPr>
            <p:cNvPr id="30" name="Rectangle 29"/>
            <p:cNvSpPr/>
            <p:nvPr/>
          </p:nvSpPr>
          <p:spPr bwMode="auto">
            <a:xfrm>
              <a:off x="1296049" y="4372429"/>
              <a:ext cx="524042" cy="1315185"/>
            </a:xfrm>
            <a:prstGeom prst="rect">
              <a:avLst/>
            </a:prstGeom>
            <a:solidFill>
              <a:schemeClr val="accent1"/>
            </a:solidFill>
            <a:ln w="508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21917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3200" dirty="0">
                <a:latin typeface="Neo Sans Intel" pitchFamily="34" charset="0"/>
              </a:endParaRPr>
            </a:p>
          </p:txBody>
        </p:sp>
        <p:sp>
          <p:nvSpPr>
            <p:cNvPr id="31" name="Rectangle 30"/>
            <p:cNvSpPr/>
            <p:nvPr/>
          </p:nvSpPr>
          <p:spPr bwMode="auto">
            <a:xfrm>
              <a:off x="1566780" y="4372430"/>
              <a:ext cx="262020" cy="1315184"/>
            </a:xfrm>
            <a:prstGeom prst="rect">
              <a:avLst/>
            </a:prstGeom>
            <a:solidFill>
              <a:srgbClr val="FF0000"/>
            </a:solidFill>
            <a:ln w="508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21917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3200" dirty="0">
                <a:latin typeface="Neo Sans Intel" pitchFamily="34" charset="0"/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9551048" y="4842329"/>
            <a:ext cx="893011" cy="1828800"/>
            <a:chOff x="701842" y="4343400"/>
            <a:chExt cx="1126958" cy="1371600"/>
          </a:xfrm>
        </p:grpSpPr>
        <p:sp>
          <p:nvSpPr>
            <p:cNvPr id="24" name="Rectangle 23"/>
            <p:cNvSpPr/>
            <p:nvPr/>
          </p:nvSpPr>
          <p:spPr bwMode="auto">
            <a:xfrm>
              <a:off x="701842" y="4343400"/>
              <a:ext cx="1126958" cy="1371600"/>
            </a:xfrm>
            <a:prstGeom prst="rect">
              <a:avLst/>
            </a:prstGeom>
            <a:solidFill>
              <a:schemeClr val="bg2"/>
            </a:solidFill>
            <a:ln w="508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21917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3200" dirty="0">
                <a:latin typeface="Neo Sans Intel" pitchFamily="34" charset="0"/>
              </a:endParaRPr>
            </a:p>
          </p:txBody>
        </p:sp>
        <p:sp>
          <p:nvSpPr>
            <p:cNvPr id="25" name="Rectangle 24"/>
            <p:cNvSpPr/>
            <p:nvPr/>
          </p:nvSpPr>
          <p:spPr bwMode="auto">
            <a:xfrm>
              <a:off x="991984" y="4375483"/>
              <a:ext cx="303416" cy="1314117"/>
            </a:xfrm>
            <a:prstGeom prst="rect">
              <a:avLst/>
            </a:prstGeom>
            <a:solidFill>
              <a:srgbClr val="92D050"/>
            </a:solidFill>
            <a:ln w="508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21917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3200" dirty="0">
                <a:latin typeface="Neo Sans Intel" pitchFamily="34" charset="0"/>
              </a:endParaRPr>
            </a:p>
          </p:txBody>
        </p:sp>
        <p:sp>
          <p:nvSpPr>
            <p:cNvPr id="26" name="Rectangle 25"/>
            <p:cNvSpPr/>
            <p:nvPr/>
          </p:nvSpPr>
          <p:spPr bwMode="auto">
            <a:xfrm>
              <a:off x="1296049" y="4372429"/>
              <a:ext cx="524042" cy="1315185"/>
            </a:xfrm>
            <a:prstGeom prst="rect">
              <a:avLst/>
            </a:prstGeom>
            <a:solidFill>
              <a:schemeClr val="accent1"/>
            </a:solidFill>
            <a:ln w="508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21917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3200" dirty="0">
                <a:latin typeface="Neo Sans Intel" pitchFamily="34" charset="0"/>
              </a:endParaRPr>
            </a:p>
          </p:txBody>
        </p:sp>
        <p:sp>
          <p:nvSpPr>
            <p:cNvPr id="27" name="Rectangle 26"/>
            <p:cNvSpPr/>
            <p:nvPr/>
          </p:nvSpPr>
          <p:spPr bwMode="auto">
            <a:xfrm>
              <a:off x="1566780" y="4372430"/>
              <a:ext cx="262020" cy="1315184"/>
            </a:xfrm>
            <a:prstGeom prst="rect">
              <a:avLst/>
            </a:prstGeom>
            <a:solidFill>
              <a:srgbClr val="FF0000"/>
            </a:solidFill>
            <a:ln w="508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21917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3200" dirty="0">
                <a:latin typeface="Neo Sans Inte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32660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058400" y="2108201"/>
            <a:ext cx="8229600" cy="3338025"/>
          </a:xfrm>
        </p:spPr>
        <p:txBody>
          <a:bodyPr vert="vert">
            <a:normAutofit/>
          </a:bodyPr>
          <a:lstStyle/>
          <a:p>
            <a:r>
              <a:rPr lang="es-MX" sz="4800" dirty="0">
                <a:solidFill>
                  <a:schemeClr val="tx1"/>
                </a:solidFill>
              </a:rPr>
              <a:t>Filosofía</a:t>
            </a:r>
            <a:r>
              <a:rPr lang="es-MX" sz="4800" dirty="0"/>
              <a:t> </a:t>
            </a:r>
            <a:r>
              <a:rPr lang="es-MX" sz="4800" dirty="0">
                <a:solidFill>
                  <a:schemeClr val="tx1"/>
                </a:solidFill>
              </a:rPr>
              <a:t>Ágil</a:t>
            </a:r>
            <a:endParaRPr lang="es-AR" sz="4800" dirty="0">
              <a:solidFill>
                <a:schemeClr val="tx1"/>
              </a:solidFill>
            </a:endParaRPr>
          </a:p>
        </p:txBody>
      </p:sp>
      <p:pic>
        <p:nvPicPr>
          <p:cNvPr id="5" name="2 Imagen" descr="agile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3592" y="1340768"/>
            <a:ext cx="6502400" cy="5400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98384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87488" y="1052736"/>
            <a:ext cx="9404723" cy="1400531"/>
          </a:xfrm>
        </p:spPr>
        <p:txBody>
          <a:bodyPr>
            <a:normAutofit/>
          </a:bodyPr>
          <a:lstStyle/>
          <a:p>
            <a:r>
              <a:rPr lang="es-AR" sz="3600" dirty="0"/>
              <a:t>¿Qué es Ágil?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553491" y="2564904"/>
            <a:ext cx="7010142" cy="2880320"/>
          </a:xfrm>
        </p:spPr>
        <p:txBody>
          <a:bodyPr/>
          <a:lstStyle/>
          <a:p>
            <a:pPr marL="0" indent="0">
              <a:buNone/>
            </a:pPr>
            <a:r>
              <a:rPr lang="es-AR" sz="3200" b="1" dirty="0"/>
              <a:t>NO </a:t>
            </a:r>
            <a:r>
              <a:rPr lang="es-AR" sz="3200" dirty="0"/>
              <a:t>es una </a:t>
            </a:r>
            <a:r>
              <a:rPr lang="es-AR" sz="3200" u="sng" dirty="0"/>
              <a:t>metodología</a:t>
            </a:r>
            <a:r>
              <a:rPr lang="es-AR" sz="3200" dirty="0"/>
              <a:t> o </a:t>
            </a:r>
            <a:r>
              <a:rPr lang="es-AR" sz="3200" u="sng" dirty="0"/>
              <a:t>proceso</a:t>
            </a:r>
          </a:p>
          <a:p>
            <a:pPr marL="0" indent="0">
              <a:buNone/>
            </a:pPr>
            <a:r>
              <a:rPr lang="es-AR" sz="3200" dirty="0"/>
              <a:t>Ágil es una ideología con un conjunto definido de principios que guían el desarrollo del producto</a:t>
            </a:r>
            <a:endParaRPr lang="es-AR" sz="3200" b="1" dirty="0">
              <a:solidFill>
                <a:schemeClr val="tx2"/>
              </a:solidFill>
            </a:endParaRPr>
          </a:p>
        </p:txBody>
      </p:sp>
      <p:grpSp>
        <p:nvGrpSpPr>
          <p:cNvPr id="7" name="Grupo 6"/>
          <p:cNvGrpSpPr/>
          <p:nvPr/>
        </p:nvGrpSpPr>
        <p:grpSpPr>
          <a:xfrm>
            <a:off x="7824192" y="2348880"/>
            <a:ext cx="4035307" cy="2844141"/>
            <a:chOff x="7629093" y="1756954"/>
            <a:chExt cx="4035307" cy="284414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29093" y="1756954"/>
              <a:ext cx="4035307" cy="284414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pic>
        <p:sp>
          <p:nvSpPr>
            <p:cNvPr id="2" name="Rectangle 1"/>
            <p:cNvSpPr/>
            <p:nvPr/>
          </p:nvSpPr>
          <p:spPr bwMode="auto">
            <a:xfrm>
              <a:off x="8497397" y="3026593"/>
              <a:ext cx="546100" cy="304862"/>
            </a:xfrm>
            <a:prstGeom prst="rect">
              <a:avLst/>
            </a:prstGeom>
            <a:ln>
              <a:noFill/>
              <a:headEnd type="none" w="sm" len="sm"/>
              <a:tailEnd type="none" w="sm" len="sm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14" name="TextBox 11"/>
            <p:cNvSpPr txBox="1"/>
            <p:nvPr/>
          </p:nvSpPr>
          <p:spPr>
            <a:xfrm>
              <a:off x="8011541" y="3745811"/>
              <a:ext cx="17526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rPr>
                <a:t>Iterative development</a:t>
              </a:r>
            </a:p>
          </p:txBody>
        </p:sp>
        <p:sp>
          <p:nvSpPr>
            <p:cNvPr id="15" name="TextBox 12"/>
            <p:cNvSpPr txBox="1"/>
            <p:nvPr/>
          </p:nvSpPr>
          <p:spPr>
            <a:xfrm>
              <a:off x="9867265" y="3699646"/>
              <a:ext cx="17526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rPr>
                <a:t>TDD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50525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2050"/>
          <p:cNvSpPr>
            <a:spLocks noGrp="1" noChangeArrowheads="1"/>
          </p:cNvSpPr>
          <p:nvPr>
            <p:ph type="title"/>
          </p:nvPr>
        </p:nvSpPr>
        <p:spPr>
          <a:xfrm>
            <a:off x="839416" y="829835"/>
            <a:ext cx="10363200" cy="476156"/>
          </a:xfrm>
        </p:spPr>
        <p:txBody>
          <a:bodyPr/>
          <a:lstStyle/>
          <a:p>
            <a:r>
              <a:rPr lang="es-AR" dirty="0"/>
              <a:t>Manifiesto Ágil: Valores</a:t>
            </a:r>
          </a:p>
        </p:txBody>
      </p:sp>
      <p:sp>
        <p:nvSpPr>
          <p:cNvPr id="141315" name="Rectangle 2051"/>
          <p:cNvSpPr>
            <a:spLocks noGrp="1" noChangeArrowheads="1"/>
          </p:cNvSpPr>
          <p:nvPr>
            <p:ph idx="1"/>
          </p:nvPr>
        </p:nvSpPr>
        <p:spPr>
          <a:xfrm>
            <a:off x="562708" y="1827041"/>
            <a:ext cx="6121233" cy="2743200"/>
          </a:xfrm>
        </p:spPr>
        <p:txBody>
          <a:bodyPr>
            <a:noAutofit/>
          </a:bodyPr>
          <a:lstStyle/>
          <a:p>
            <a:r>
              <a:rPr lang="es-ES_tradnl" sz="2400" b="1" dirty="0"/>
              <a:t>Individuos e interacciones </a:t>
            </a:r>
            <a:br>
              <a:rPr lang="es-ES_tradnl" sz="2400" b="1" dirty="0"/>
            </a:br>
            <a:r>
              <a:rPr lang="es-ES_tradnl" sz="2400" dirty="0">
                <a:solidFill>
                  <a:schemeClr val="tx2"/>
                </a:solidFill>
              </a:rPr>
              <a:t>por sobre procesos y herramientas</a:t>
            </a:r>
          </a:p>
          <a:p>
            <a:r>
              <a:rPr lang="es-ES_tradnl" sz="2400" b="1" dirty="0"/>
              <a:t>Software funcionando </a:t>
            </a:r>
            <a:br>
              <a:rPr lang="es-ES_tradnl" sz="2400" b="1" dirty="0"/>
            </a:br>
            <a:r>
              <a:rPr lang="es-ES_tradnl" sz="2400" dirty="0">
                <a:solidFill>
                  <a:schemeClr val="tx2"/>
                </a:solidFill>
              </a:rPr>
              <a:t>por sobre documentación detallada</a:t>
            </a:r>
          </a:p>
          <a:p>
            <a:r>
              <a:rPr lang="es-ES_tradnl" sz="2400" b="1" dirty="0"/>
              <a:t>Colaboración </a:t>
            </a:r>
            <a:br>
              <a:rPr lang="es-ES_tradnl" sz="2400" b="1" dirty="0"/>
            </a:br>
            <a:r>
              <a:rPr lang="es-ES_tradnl" sz="2400" dirty="0">
                <a:solidFill>
                  <a:schemeClr val="tx2"/>
                </a:solidFill>
              </a:rPr>
              <a:t>por sobre negociación con el cliente</a:t>
            </a:r>
          </a:p>
          <a:p>
            <a:r>
              <a:rPr lang="es-ES_tradnl" sz="2400" b="1" dirty="0"/>
              <a:t>Responder a cambios </a:t>
            </a:r>
            <a:br>
              <a:rPr lang="es-ES_tradnl" sz="2400" b="1" dirty="0"/>
            </a:br>
            <a:r>
              <a:rPr lang="es-ES_tradnl" sz="2400" dirty="0">
                <a:solidFill>
                  <a:schemeClr val="tx2"/>
                </a:solidFill>
              </a:rPr>
              <a:t>por sobre seguir un plan</a:t>
            </a:r>
            <a:endParaRPr lang="es-AR" sz="2400" dirty="0">
              <a:solidFill>
                <a:schemeClr val="tx2"/>
              </a:solidFill>
            </a:endParaRPr>
          </a:p>
          <a:p>
            <a:pPr marL="0" lvl="0" indent="0">
              <a:buNone/>
              <a:defRPr/>
            </a:pPr>
            <a:endParaRPr lang="es-AR" sz="3200" dirty="0"/>
          </a:p>
          <a:p>
            <a:pPr marL="0" indent="0">
              <a:buNone/>
            </a:pPr>
            <a:endParaRPr lang="es-AR" sz="3200" dirty="0"/>
          </a:p>
          <a:p>
            <a:endParaRPr lang="en-US" sz="3200" dirty="0"/>
          </a:p>
          <a:p>
            <a:pPr>
              <a:buNone/>
            </a:pPr>
            <a:endParaRPr lang="es-AR" sz="3200" dirty="0"/>
          </a:p>
        </p:txBody>
      </p:sp>
      <p:sp>
        <p:nvSpPr>
          <p:cNvPr id="7" name="6 Rectángulo"/>
          <p:cNvSpPr/>
          <p:nvPr/>
        </p:nvSpPr>
        <p:spPr>
          <a:xfrm>
            <a:off x="1127448" y="5877272"/>
            <a:ext cx="10217345" cy="658914"/>
          </a:xfrm>
          <a:prstGeom prst="rect">
            <a:avLst/>
          </a:prstGeom>
        </p:spPr>
        <p:txBody>
          <a:bodyPr wrap="square" lIns="103900" tIns="51951" rIns="103900" bIns="51951">
            <a:spAutoFit/>
          </a:bodyPr>
          <a:lstStyle/>
          <a:p>
            <a:r>
              <a:rPr lang="es-AR" sz="1200" b="1" dirty="0"/>
              <a:t>©2001</a:t>
            </a:r>
            <a:r>
              <a:rPr lang="es-AR" sz="1200" dirty="0"/>
              <a:t>, Kent Beck, Mike </a:t>
            </a:r>
            <a:r>
              <a:rPr lang="es-AR" sz="1200" dirty="0" err="1"/>
              <a:t>Beedle</a:t>
            </a:r>
            <a:r>
              <a:rPr lang="es-AR" sz="1200" dirty="0"/>
              <a:t>, </a:t>
            </a:r>
            <a:r>
              <a:rPr lang="es-AR" sz="1200" dirty="0" err="1"/>
              <a:t>Arievan</a:t>
            </a:r>
            <a:r>
              <a:rPr lang="es-AR" sz="1200" dirty="0"/>
              <a:t> </a:t>
            </a:r>
            <a:r>
              <a:rPr lang="es-AR" sz="1200" dirty="0" err="1"/>
              <a:t>Bennekum</a:t>
            </a:r>
            <a:r>
              <a:rPr lang="es-AR" sz="1200" dirty="0"/>
              <a:t>, </a:t>
            </a:r>
            <a:r>
              <a:rPr lang="es-AR" sz="1200" dirty="0" err="1"/>
              <a:t>Alistair</a:t>
            </a:r>
            <a:r>
              <a:rPr lang="es-AR" sz="1200" dirty="0"/>
              <a:t>  </a:t>
            </a:r>
            <a:r>
              <a:rPr lang="en-US" sz="1200" dirty="0"/>
              <a:t>Cockburn, Ward Cunningham, Martin Fowler, James </a:t>
            </a:r>
            <a:r>
              <a:rPr lang="en-US" sz="1200" dirty="0" err="1"/>
              <a:t>Grenning</a:t>
            </a:r>
            <a:r>
              <a:rPr lang="en-US" sz="1200" dirty="0"/>
              <a:t>, Jim </a:t>
            </a:r>
            <a:r>
              <a:rPr lang="en-US" sz="1200" dirty="0" err="1"/>
              <a:t>Highsmith</a:t>
            </a:r>
            <a:r>
              <a:rPr lang="en-US" sz="1200" dirty="0"/>
              <a:t>, Andrew Hunt, Ron Jeffries, Jon Kern, Brian </a:t>
            </a:r>
            <a:r>
              <a:rPr lang="en-US" sz="1200" dirty="0" err="1"/>
              <a:t>Marick</a:t>
            </a:r>
            <a:r>
              <a:rPr lang="en-US" sz="1200" dirty="0"/>
              <a:t>, Robert </a:t>
            </a:r>
            <a:r>
              <a:rPr lang="es-AR" sz="1200" dirty="0"/>
              <a:t>C. Martin, Steve </a:t>
            </a:r>
            <a:r>
              <a:rPr lang="es-AR" sz="1200" dirty="0" err="1"/>
              <a:t>Mellor</a:t>
            </a:r>
            <a:r>
              <a:rPr lang="es-AR" sz="1200" dirty="0"/>
              <a:t>, Ken </a:t>
            </a:r>
            <a:r>
              <a:rPr lang="es-AR" sz="1200" dirty="0" err="1"/>
              <a:t>Schwaber</a:t>
            </a:r>
            <a:r>
              <a:rPr lang="es-AR" sz="1200" dirty="0"/>
              <a:t>, Jeff Sutherland, </a:t>
            </a:r>
            <a:r>
              <a:rPr lang="es-AR" sz="1200" dirty="0" err="1"/>
              <a:t>Dave</a:t>
            </a:r>
            <a:r>
              <a:rPr lang="es-AR" sz="1200" dirty="0"/>
              <a:t> Thomas, 850+ </a:t>
            </a:r>
            <a:r>
              <a:rPr lang="es-AR" sz="1200" dirty="0" err="1"/>
              <a:t>signers</a:t>
            </a:r>
            <a:endParaRPr lang="es-AR" sz="1200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2624" y="2175734"/>
            <a:ext cx="5206352" cy="2915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452218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>
          <a:xfrm>
            <a:off x="1544703" y="116632"/>
            <a:ext cx="9404723" cy="1400530"/>
          </a:xfrm>
        </p:spPr>
        <p:txBody>
          <a:bodyPr>
            <a:normAutofit/>
          </a:bodyPr>
          <a:lstStyle/>
          <a:p>
            <a:r>
              <a:rPr lang="es-ES_tradnl" sz="3600" dirty="0"/>
              <a:t>Los 12 principios del Manifiesto Ágil</a:t>
            </a:r>
            <a:endParaRPr lang="es-ES_tradnl" sz="1800" dirty="0"/>
          </a:p>
        </p:txBody>
      </p:sp>
      <p:graphicFrame>
        <p:nvGraphicFramePr>
          <p:cNvPr id="3" name="Marcador de contenido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01063615"/>
              </p:ext>
            </p:extLst>
          </p:nvPr>
        </p:nvGraphicFramePr>
        <p:xfrm>
          <a:off x="1847528" y="1196752"/>
          <a:ext cx="8655058" cy="49229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23963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914400" y="1052736"/>
            <a:ext cx="10363200" cy="476156"/>
          </a:xfrm>
        </p:spPr>
        <p:txBody>
          <a:bodyPr>
            <a:noAutofit/>
          </a:bodyPr>
          <a:lstStyle/>
          <a:p>
            <a:r>
              <a:rPr lang="es-AR" sz="4000" dirty="0"/>
              <a:t>SCRUM</a:t>
            </a:r>
          </a:p>
        </p:txBody>
      </p:sp>
      <p:pic>
        <p:nvPicPr>
          <p:cNvPr id="4" name="4 Marcador de contenido" descr="puma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8929" y="1916832"/>
            <a:ext cx="7119479" cy="4248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554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http://www.innolution.com/images/made/uploads/icon-language/bce672b27b7e9b84215ddd4411e897133e0e8b5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52" y="673769"/>
            <a:ext cx="12144964" cy="616819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" name="Título 1"/>
          <p:cNvSpPr>
            <a:spLocks noGrp="1"/>
          </p:cNvSpPr>
          <p:nvPr>
            <p:ph type="title" idx="4294967295"/>
          </p:nvPr>
        </p:nvSpPr>
        <p:spPr>
          <a:xfrm>
            <a:off x="119336" y="836712"/>
            <a:ext cx="7388499" cy="536434"/>
          </a:xfrm>
        </p:spPr>
        <p:txBody>
          <a:bodyPr>
            <a:normAutofit fontScale="90000"/>
          </a:bodyPr>
          <a:lstStyle/>
          <a:p>
            <a:r>
              <a:rPr lang="es-AR" sz="3600" dirty="0"/>
              <a:t>El framework SCRUM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DCFF9746-43AE-47C9-8B30-7108E9DDB2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6803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7608" y="188640"/>
            <a:ext cx="8496944" cy="6538664"/>
          </a:xfrm>
          <a:prstGeom prst="rect">
            <a:avLst/>
          </a:prstGeom>
        </p:spPr>
      </p:pic>
      <p:sp>
        <p:nvSpPr>
          <p:cNvPr id="7" name="Título 1"/>
          <p:cNvSpPr>
            <a:spLocks noGrp="1"/>
          </p:cNvSpPr>
          <p:nvPr>
            <p:ph type="ctrTitle"/>
          </p:nvPr>
        </p:nvSpPr>
        <p:spPr>
          <a:xfrm>
            <a:off x="551384" y="1988840"/>
            <a:ext cx="2752354" cy="2709192"/>
          </a:xfrm>
          <a:prstGeom prst="ellipse">
            <a:avLst/>
          </a:prstGeom>
          <a:solidFill>
            <a:srgbClr val="231815"/>
          </a:solidFill>
          <a:ln w="174625" cmpd="thinThick">
            <a:solidFill>
              <a:srgbClr val="231815"/>
            </a:solidFill>
          </a:ln>
        </p:spPr>
        <p:txBody>
          <a:bodyPr vert="horz" wrap="square" lIns="64292" tIns="32146" rIns="64292" bIns="32146" numCol="1" rtlCol="0" anchor="ctr" anchorCtr="0" compatLnSpc="1">
            <a:prstTxWarp prst="textNoShape">
              <a:avLst/>
            </a:prstTxWarp>
            <a:normAutofit/>
          </a:bodyPr>
          <a:lstStyle/>
          <a:p>
            <a:pPr lvl="0" eaLnBrk="1" hangingPunct="1">
              <a:lnSpc>
                <a:spcPct val="90000"/>
              </a:lnSpc>
            </a:pPr>
            <a:r>
              <a:rPr lang="en-US" sz="2601" kern="1200" dirty="0" err="1">
                <a:solidFill>
                  <a:schemeClr val="bg1"/>
                </a:solidFill>
                <a:ea typeface="+mj-ea"/>
                <a:cs typeface="+mj-cs"/>
              </a:rPr>
              <a:t>Clínica</a:t>
            </a:r>
            <a:r>
              <a:rPr lang="en-US" sz="2601" kern="1200" dirty="0">
                <a:solidFill>
                  <a:schemeClr val="bg1"/>
                </a:solidFill>
                <a:ea typeface="+mj-ea"/>
                <a:cs typeface="+mj-cs"/>
              </a:rPr>
              <a:t> </a:t>
            </a:r>
            <a:r>
              <a:rPr lang="en-US" sz="2601" kern="1200" dirty="0" smtClean="0">
                <a:solidFill>
                  <a:schemeClr val="bg1"/>
                </a:solidFill>
                <a:ea typeface="+mj-ea"/>
                <a:cs typeface="+mj-cs"/>
              </a:rPr>
              <a:t>DS-01 Desarrollo de Software en </a:t>
            </a:r>
            <a:r>
              <a:rPr lang="en-US" sz="2601" kern="1200" dirty="0" err="1" smtClean="0">
                <a:solidFill>
                  <a:schemeClr val="bg1"/>
                </a:solidFill>
                <a:ea typeface="+mj-ea"/>
                <a:cs typeface="+mj-cs"/>
              </a:rPr>
              <a:t>Contexto</a:t>
            </a:r>
            <a:r>
              <a:rPr lang="en-US" sz="2601" kern="1200" dirty="0" smtClean="0">
                <a:solidFill>
                  <a:schemeClr val="bg1"/>
                </a:solidFill>
                <a:ea typeface="+mj-ea"/>
                <a:cs typeface="+mj-cs"/>
              </a:rPr>
              <a:t>  </a:t>
            </a:r>
            <a:endParaRPr lang="en-US" sz="2601" kern="1200" dirty="0">
              <a:solidFill>
                <a:schemeClr val="bg1"/>
              </a:solidFill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715881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idx="4294967295"/>
          </p:nvPr>
        </p:nvSpPr>
        <p:spPr>
          <a:xfrm>
            <a:off x="216680" y="1125905"/>
            <a:ext cx="12000000" cy="430887"/>
          </a:xfrm>
        </p:spPr>
        <p:txBody>
          <a:bodyPr>
            <a:noAutofit/>
          </a:bodyPr>
          <a:lstStyle/>
          <a:p>
            <a:r>
              <a:rPr lang="es-AR" sz="3600" dirty="0"/>
              <a:t>Valores de SCRUM</a:t>
            </a:r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1704" y="1916832"/>
            <a:ext cx="6339955" cy="3762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322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743323" y="4518248"/>
            <a:ext cx="4319043" cy="1143000"/>
          </a:xfrm>
        </p:spPr>
        <p:txBody>
          <a:bodyPr>
            <a:normAutofit fontScale="90000"/>
          </a:bodyPr>
          <a:lstStyle/>
          <a:p>
            <a:r>
              <a:rPr lang="es-AR" sz="4400" dirty="0">
                <a:solidFill>
                  <a:schemeClr val="tx1"/>
                </a:solidFill>
              </a:rPr>
              <a:t>Cimientos</a:t>
            </a:r>
            <a:br>
              <a:rPr lang="es-AR" sz="4400" dirty="0">
                <a:solidFill>
                  <a:schemeClr val="tx1"/>
                </a:solidFill>
              </a:rPr>
            </a:br>
            <a:r>
              <a:rPr lang="es-AR" sz="4400" dirty="0">
                <a:solidFill>
                  <a:schemeClr val="tx1"/>
                </a:solidFill>
              </a:rPr>
              <a:t>de </a:t>
            </a:r>
            <a:br>
              <a:rPr lang="es-AR" sz="4400" dirty="0">
                <a:solidFill>
                  <a:schemeClr val="tx1"/>
                </a:solidFill>
              </a:rPr>
            </a:br>
            <a:r>
              <a:rPr lang="es-AR" sz="4400" dirty="0">
                <a:solidFill>
                  <a:schemeClr val="tx1"/>
                </a:solidFill>
              </a:rPr>
              <a:t>Scrum</a:t>
            </a:r>
            <a:endParaRPr lang="en-US" sz="4400" dirty="0">
              <a:solidFill>
                <a:schemeClr val="tx1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sz="1400" u="none" dirty="0"/>
          </a:p>
        </p:txBody>
      </p:sp>
      <p:sp>
        <p:nvSpPr>
          <p:cNvPr id="14" name="CuadroTexto 13"/>
          <p:cNvSpPr txBox="1"/>
          <p:nvPr/>
        </p:nvSpPr>
        <p:spPr>
          <a:xfrm>
            <a:off x="10273901" y="5436354"/>
            <a:ext cx="17267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400" b="1" dirty="0">
                <a:solidFill>
                  <a:srgbClr val="C0000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Priorización</a:t>
            </a:r>
            <a:endParaRPr lang="es-AR" sz="2400" b="1" dirty="0">
              <a:solidFill>
                <a:srgbClr val="C00000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79" r="15296"/>
          <a:stretch/>
        </p:blipFill>
        <p:spPr>
          <a:xfrm>
            <a:off x="291874" y="1179576"/>
            <a:ext cx="4137285" cy="2743200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44" r="6374"/>
          <a:stretch/>
        </p:blipFill>
        <p:spPr>
          <a:xfrm>
            <a:off x="2855640" y="4063342"/>
            <a:ext cx="4077325" cy="2620434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0866" y="1464951"/>
            <a:ext cx="3971928" cy="2762697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2192" y="4174873"/>
            <a:ext cx="3310272" cy="2683127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2967923" y="1356207"/>
            <a:ext cx="15792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400" b="1" dirty="0">
                <a:solidFill>
                  <a:srgbClr val="C0000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Empirismo</a:t>
            </a:r>
            <a:endParaRPr lang="es-AR" sz="2400" b="1" dirty="0">
              <a:solidFill>
                <a:srgbClr val="C00000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4932935" y="6212036"/>
            <a:ext cx="18111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400" b="1" dirty="0">
                <a:solidFill>
                  <a:srgbClr val="C0000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Time </a:t>
            </a:r>
            <a:r>
              <a:rPr lang="es-MX" sz="2400" b="1" dirty="0" err="1">
                <a:solidFill>
                  <a:srgbClr val="C0000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Boxing</a:t>
            </a:r>
            <a:endParaRPr lang="es-AR" sz="2400" b="1" dirty="0">
              <a:solidFill>
                <a:srgbClr val="C00000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6" name="CuadroTexto 15"/>
          <p:cNvSpPr txBox="1"/>
          <p:nvPr/>
        </p:nvSpPr>
        <p:spPr>
          <a:xfrm>
            <a:off x="8094254" y="1033351"/>
            <a:ext cx="26404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400" b="1" dirty="0">
                <a:solidFill>
                  <a:srgbClr val="C0000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Auto-organización</a:t>
            </a:r>
            <a:endParaRPr lang="es-AR" sz="2400" b="1" dirty="0">
              <a:solidFill>
                <a:srgbClr val="C00000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18" name="Picture 2"/>
          <p:cNvPicPr>
            <a:picLocks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846" b="12353"/>
          <a:stretch/>
        </p:blipFill>
        <p:spPr bwMode="auto">
          <a:xfrm>
            <a:off x="4750404" y="1063416"/>
            <a:ext cx="3141807" cy="28593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CuadroTexto 14"/>
          <p:cNvSpPr txBox="1"/>
          <p:nvPr/>
        </p:nvSpPr>
        <p:spPr>
          <a:xfrm>
            <a:off x="4715856" y="1003286"/>
            <a:ext cx="19399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400" b="1" dirty="0">
                <a:solidFill>
                  <a:srgbClr val="C0000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Colaboración</a:t>
            </a:r>
            <a:endParaRPr lang="es-AR" sz="2400" b="1" dirty="0">
              <a:solidFill>
                <a:srgbClr val="C00000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1591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754A62F-46BF-45EC-8C92-C65030CBCF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5352" y="3356992"/>
            <a:ext cx="8825657" cy="1915647"/>
          </a:xfrm>
        </p:spPr>
        <p:txBody>
          <a:bodyPr>
            <a:normAutofit/>
          </a:bodyPr>
          <a:lstStyle/>
          <a:p>
            <a:r>
              <a:rPr lang="es-US" sz="4000" dirty="0"/>
              <a:t>Habilidades Interpersonales</a:t>
            </a:r>
            <a:endParaRPr lang="es-AR" sz="4000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7C3F034-B2A5-4062-A452-7A21FD1A7B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75350" y="5373216"/>
            <a:ext cx="8825659" cy="860400"/>
          </a:xfrm>
        </p:spPr>
        <p:txBody>
          <a:bodyPr/>
          <a:lstStyle/>
          <a:p>
            <a:r>
              <a:rPr lang="es-AR" sz="1600" b="1" dirty="0">
                <a:solidFill>
                  <a:schemeClr val="accent5">
                    <a:lumMod val="50000"/>
                  </a:schemeClr>
                </a:solidFill>
              </a:rPr>
              <a:t>­Se las define como el conjunto de comportamientos y hábitos necesarios para garantizar una adecuada interacción con otros</a:t>
            </a:r>
            <a:endParaRPr lang="es-AR" sz="1600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16386" name="Picture 2" descr="Resultado de imagen para habilidades interpersonales">
            <a:extLst>
              <a:ext uri="{FF2B5EF4-FFF2-40B4-BE49-F238E27FC236}">
                <a16:creationId xmlns:a16="http://schemas.microsoft.com/office/drawing/2014/main" id="{803778BD-2F95-4979-BE1B-B5E9BDFE0E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3472" y="188640"/>
            <a:ext cx="914400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76437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6B593B52-3EEC-41BC-B5DB-CC74B8E1D2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176808" y="188640"/>
            <a:ext cx="12000000" cy="615553"/>
          </a:xfrm>
        </p:spPr>
        <p:txBody>
          <a:bodyPr/>
          <a:lstStyle/>
          <a:p>
            <a:r>
              <a:rPr lang="es-US" sz="4000" dirty="0"/>
              <a:t>Habilidades Interpersonales Fundamentales</a:t>
            </a:r>
            <a:endParaRPr lang="es-AR" sz="4000" dirty="0"/>
          </a:p>
        </p:txBody>
      </p:sp>
      <p:graphicFrame>
        <p:nvGraphicFramePr>
          <p:cNvPr id="7" name="Diagrama 6">
            <a:extLst>
              <a:ext uri="{FF2B5EF4-FFF2-40B4-BE49-F238E27FC236}">
                <a16:creationId xmlns:a16="http://schemas.microsoft.com/office/drawing/2014/main" id="{3A076AA7-1169-4605-90E3-C9D1D920CC7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3569606"/>
              </p:ext>
            </p:extLst>
          </p:nvPr>
        </p:nvGraphicFramePr>
        <p:xfrm>
          <a:off x="2351584" y="1340768"/>
          <a:ext cx="7776864" cy="4896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528409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6B593B52-3EEC-41BC-B5DB-CC74B8E1D2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752872" y="260648"/>
            <a:ext cx="12000000" cy="553998"/>
          </a:xfrm>
        </p:spPr>
        <p:txBody>
          <a:bodyPr/>
          <a:lstStyle/>
          <a:p>
            <a:r>
              <a:rPr lang="es-US" sz="3600" dirty="0"/>
              <a:t>Habilidades Interpersonales en la empresa</a:t>
            </a:r>
            <a:endParaRPr lang="es-AR" sz="3600" dirty="0"/>
          </a:p>
        </p:txBody>
      </p:sp>
      <p:graphicFrame>
        <p:nvGraphicFramePr>
          <p:cNvPr id="7" name="Diagrama 6">
            <a:extLst>
              <a:ext uri="{FF2B5EF4-FFF2-40B4-BE49-F238E27FC236}">
                <a16:creationId xmlns:a16="http://schemas.microsoft.com/office/drawing/2014/main" id="{3A076AA7-1169-4605-90E3-C9D1D920CC7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07844909"/>
              </p:ext>
            </p:extLst>
          </p:nvPr>
        </p:nvGraphicFramePr>
        <p:xfrm>
          <a:off x="2855640" y="1628800"/>
          <a:ext cx="6912768" cy="43204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240825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/>
        </p:nvGraphicFramePr>
        <p:xfrm>
          <a:off x="285711" y="1238235"/>
          <a:ext cx="7905805" cy="39475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8" name="Straight Connector 7"/>
          <p:cNvCxnSpPr/>
          <p:nvPr/>
        </p:nvCxnSpPr>
        <p:spPr>
          <a:xfrm>
            <a:off x="1047752" y="3905251"/>
            <a:ext cx="9810749" cy="2116"/>
          </a:xfrm>
          <a:prstGeom prst="line">
            <a:avLst/>
          </a:prstGeom>
          <a:ln>
            <a:tailEnd type="non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9" name="Cloud Callout 8"/>
          <p:cNvSpPr/>
          <p:nvPr/>
        </p:nvSpPr>
        <p:spPr>
          <a:xfrm>
            <a:off x="9412311" y="2435066"/>
            <a:ext cx="2667000" cy="1238251"/>
          </a:xfrm>
          <a:prstGeom prst="cloudCallout">
            <a:avLst>
              <a:gd name="adj1" fmla="val -48695"/>
              <a:gd name="adj2" fmla="val -7112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AR" sz="2400" b="1" dirty="0">
                <a:solidFill>
                  <a:schemeClr val="tx1"/>
                </a:solidFill>
                <a:latin typeface="Andy MT" pitchFamily="66" charset="0"/>
              </a:rPr>
              <a:t>Dominio del Problema</a:t>
            </a:r>
          </a:p>
        </p:txBody>
      </p:sp>
      <p:pic>
        <p:nvPicPr>
          <p:cNvPr id="48134" name="Picture 9" descr="https://encrypted-tbn3.gstatic.com/images?q=tbn:ANd9GcT0QmXy4bRil6j0D28bQdxUGkQVoYafNbwA2Azn4Ax3Wfzjh9rIx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8048" y="1124744"/>
            <a:ext cx="2884263" cy="2152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Cloud Callout 8"/>
          <p:cNvSpPr/>
          <p:nvPr/>
        </p:nvSpPr>
        <p:spPr>
          <a:xfrm>
            <a:off x="4000500" y="5429253"/>
            <a:ext cx="2667000" cy="1238249"/>
          </a:xfrm>
          <a:prstGeom prst="cloudCallout">
            <a:avLst>
              <a:gd name="adj1" fmla="val 110834"/>
              <a:gd name="adj2" fmla="val -3026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AR" sz="2400" b="1" dirty="0">
                <a:solidFill>
                  <a:schemeClr val="tx1"/>
                </a:solidFill>
                <a:latin typeface="Andy MT" pitchFamily="66" charset="0"/>
              </a:rPr>
              <a:t>Dominio de la Solución</a:t>
            </a:r>
          </a:p>
        </p:txBody>
      </p:sp>
      <p:pic>
        <p:nvPicPr>
          <p:cNvPr id="48136" name="Picture 11" descr="https://encrypted-tbn1.gstatic.com/images?q=tbn:ANd9GcTnW-fYFB2aF6zaGlRo5JwXBXFnfhFYSySIMIz8s44wQx82cK-3OA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1610" y="4167241"/>
            <a:ext cx="3407701" cy="21804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05792799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4" descr="proyect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47528" y="1124744"/>
            <a:ext cx="8712968" cy="56166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3569320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10196" y="864612"/>
            <a:ext cx="10971611" cy="861774"/>
          </a:xfrm>
        </p:spPr>
        <p:txBody>
          <a:bodyPr/>
          <a:lstStyle/>
          <a:p>
            <a:r>
              <a:rPr lang="es-AR" b="1" dirty="0"/>
              <a:t>Un enfoque ágil para el tratamiento de los Requerimientos</a:t>
            </a:r>
            <a:br>
              <a:rPr lang="es-AR" b="1" dirty="0"/>
            </a:br>
            <a:endParaRPr lang="es-AR" dirty="0"/>
          </a:p>
        </p:txBody>
      </p:sp>
      <p:pic>
        <p:nvPicPr>
          <p:cNvPr id="3" name="Content Placeholder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83632" y="162880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0621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-672752" y="847916"/>
            <a:ext cx="10972800" cy="1068916"/>
          </a:xfrm>
        </p:spPr>
        <p:txBody>
          <a:bodyPr>
            <a:no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s-AR" sz="2400" b="1" dirty="0">
                <a:solidFill>
                  <a:schemeClr val="accent2">
                    <a:lumMod val="75000"/>
                  </a:schemeClr>
                </a:solidFill>
              </a:rPr>
              <a:t>El cara-a-cara permite que fluya información </a:t>
            </a:r>
            <a:br>
              <a:rPr lang="es-AR" sz="2400" b="1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es-AR" sz="2400" b="1" dirty="0">
                <a:solidFill>
                  <a:schemeClr val="accent2">
                    <a:lumMod val="75000"/>
                  </a:schemeClr>
                </a:solidFill>
              </a:rPr>
              <a:t>vocal, </a:t>
            </a:r>
            <a:r>
              <a:rPr lang="es-AR" sz="2400" b="1" dirty="0" err="1">
                <a:solidFill>
                  <a:schemeClr val="accent2">
                    <a:lumMod val="75000"/>
                  </a:schemeClr>
                </a:solidFill>
              </a:rPr>
              <a:t>subvocal</a:t>
            </a:r>
            <a:r>
              <a:rPr lang="es-AR" sz="2400" b="1" dirty="0">
                <a:solidFill>
                  <a:schemeClr val="accent2">
                    <a:lumMod val="75000"/>
                  </a:schemeClr>
                </a:solidFill>
              </a:rPr>
              <a:t>, gestual con realimentación rápida.</a:t>
            </a:r>
          </a:p>
        </p:txBody>
      </p:sp>
      <p:grpSp>
        <p:nvGrpSpPr>
          <p:cNvPr id="46086" name="Group 10"/>
          <p:cNvGrpSpPr>
            <a:grpSpLocks/>
          </p:cNvGrpSpPr>
          <p:nvPr/>
        </p:nvGrpSpPr>
        <p:grpSpPr bwMode="auto">
          <a:xfrm>
            <a:off x="2891367" y="609600"/>
            <a:ext cx="8540751" cy="4772558"/>
            <a:chOff x="1366" y="522"/>
            <a:chExt cx="4035" cy="3007"/>
          </a:xfrm>
        </p:grpSpPr>
        <p:sp>
          <p:nvSpPr>
            <p:cNvPr id="46089" name="Arc 11"/>
            <p:cNvSpPr>
              <a:spLocks/>
            </p:cNvSpPr>
            <p:nvPr/>
          </p:nvSpPr>
          <p:spPr bwMode="auto">
            <a:xfrm flipH="1">
              <a:off x="2152" y="522"/>
              <a:ext cx="3120" cy="2544"/>
            </a:xfrm>
            <a:custGeom>
              <a:avLst/>
              <a:gdLst>
                <a:gd name="T0" fmla="*/ 0 w 20670"/>
                <a:gd name="T1" fmla="*/ 0 h 21600"/>
                <a:gd name="T2" fmla="*/ 0 w 20670"/>
                <a:gd name="T3" fmla="*/ 0 h 21600"/>
                <a:gd name="T4" fmla="*/ 0 w 20670"/>
                <a:gd name="T5" fmla="*/ 0 h 21600"/>
                <a:gd name="T6" fmla="*/ 0 60000 65536"/>
                <a:gd name="T7" fmla="*/ 0 60000 65536"/>
                <a:gd name="T8" fmla="*/ 0 60000 65536"/>
                <a:gd name="T9" fmla="*/ 0 w 20670"/>
                <a:gd name="T10" fmla="*/ 0 h 21600"/>
                <a:gd name="T11" fmla="*/ 20670 w 2067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0670" h="21600" fill="none" extrusionOk="0">
                  <a:moveTo>
                    <a:pt x="20670" y="21600"/>
                  </a:moveTo>
                  <a:cubicBezTo>
                    <a:pt x="11156" y="21600"/>
                    <a:pt x="2762" y="15375"/>
                    <a:pt x="0" y="6270"/>
                  </a:cubicBezTo>
                </a:path>
                <a:path w="20670" h="21600" stroke="0" extrusionOk="0">
                  <a:moveTo>
                    <a:pt x="20670" y="21600"/>
                  </a:moveTo>
                  <a:cubicBezTo>
                    <a:pt x="11156" y="21600"/>
                    <a:pt x="2762" y="15375"/>
                    <a:pt x="0" y="6270"/>
                  </a:cubicBezTo>
                  <a:lnTo>
                    <a:pt x="20670" y="0"/>
                  </a:lnTo>
                  <a:close/>
                </a:path>
              </a:pathLst>
            </a:cu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s-AR" altLang="es-AR" sz="2133"/>
            </a:p>
          </p:txBody>
        </p:sp>
        <p:sp>
          <p:nvSpPr>
            <p:cNvPr id="46090" name="Arc 12"/>
            <p:cNvSpPr>
              <a:spLocks/>
            </p:cNvSpPr>
            <p:nvPr/>
          </p:nvSpPr>
          <p:spPr bwMode="auto">
            <a:xfrm flipH="1">
              <a:off x="1456" y="1962"/>
              <a:ext cx="2472" cy="1542"/>
            </a:xfrm>
            <a:custGeom>
              <a:avLst/>
              <a:gdLst>
                <a:gd name="T0" fmla="*/ 0 w 20670"/>
                <a:gd name="T1" fmla="*/ 0 h 21600"/>
                <a:gd name="T2" fmla="*/ 0 w 20670"/>
                <a:gd name="T3" fmla="*/ 0 h 21600"/>
                <a:gd name="T4" fmla="*/ 0 w 20670"/>
                <a:gd name="T5" fmla="*/ 0 h 21600"/>
                <a:gd name="T6" fmla="*/ 0 60000 65536"/>
                <a:gd name="T7" fmla="*/ 0 60000 65536"/>
                <a:gd name="T8" fmla="*/ 0 60000 65536"/>
                <a:gd name="T9" fmla="*/ 0 w 20670"/>
                <a:gd name="T10" fmla="*/ 0 h 21600"/>
                <a:gd name="T11" fmla="*/ 20670 w 2067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0670" h="21600" fill="none" extrusionOk="0">
                  <a:moveTo>
                    <a:pt x="20670" y="21600"/>
                  </a:moveTo>
                  <a:cubicBezTo>
                    <a:pt x="11156" y="21600"/>
                    <a:pt x="2762" y="15375"/>
                    <a:pt x="0" y="6270"/>
                  </a:cubicBezTo>
                </a:path>
                <a:path w="20670" h="21600" stroke="0" extrusionOk="0">
                  <a:moveTo>
                    <a:pt x="20670" y="21600"/>
                  </a:moveTo>
                  <a:cubicBezTo>
                    <a:pt x="11156" y="21600"/>
                    <a:pt x="2762" y="15375"/>
                    <a:pt x="0" y="6270"/>
                  </a:cubicBezTo>
                  <a:lnTo>
                    <a:pt x="20670" y="0"/>
                  </a:lnTo>
                  <a:close/>
                </a:path>
              </a:pathLst>
            </a:custGeom>
            <a:noFill/>
            <a:ln w="762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s-AR" altLang="es-AR" sz="2133"/>
            </a:p>
          </p:txBody>
        </p:sp>
        <p:sp>
          <p:nvSpPr>
            <p:cNvPr id="46091" name="Rectangle 13"/>
            <p:cNvSpPr>
              <a:spLocks noChangeArrowheads="1"/>
            </p:cNvSpPr>
            <p:nvPr/>
          </p:nvSpPr>
          <p:spPr bwMode="auto">
            <a:xfrm flipH="1">
              <a:off x="4270" y="978"/>
              <a:ext cx="1131" cy="4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lnSpc>
                  <a:spcPct val="80000"/>
                </a:lnSpc>
              </a:pPr>
              <a:r>
                <a:rPr lang="en-US" altLang="es-AR" sz="2667" b="1" i="1"/>
                <a:t>2 personas en </a:t>
              </a:r>
              <a:br>
                <a:rPr lang="en-US" altLang="es-AR" sz="2667" b="1" i="1"/>
              </a:br>
              <a:r>
                <a:rPr lang="en-US" altLang="es-AR" sz="2667" b="1" i="1"/>
                <a:t>el pizarrón</a:t>
              </a:r>
            </a:p>
          </p:txBody>
        </p:sp>
        <p:sp>
          <p:nvSpPr>
            <p:cNvPr id="46092" name="Rectangle 14"/>
            <p:cNvSpPr>
              <a:spLocks noChangeArrowheads="1"/>
            </p:cNvSpPr>
            <p:nvPr/>
          </p:nvSpPr>
          <p:spPr bwMode="auto">
            <a:xfrm flipH="1">
              <a:off x="3690" y="1603"/>
              <a:ext cx="1041" cy="4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lnSpc>
                  <a:spcPct val="80000"/>
                </a:lnSpc>
              </a:pPr>
              <a:r>
                <a:rPr lang="en-US" altLang="es-AR" sz="2667" b="1" i="1"/>
                <a:t>2 personas</a:t>
              </a:r>
            </a:p>
            <a:p>
              <a:pPr eaLnBrk="1" hangingPunct="1">
                <a:lnSpc>
                  <a:spcPct val="80000"/>
                </a:lnSpc>
              </a:pPr>
              <a:r>
                <a:rPr lang="en-US" altLang="es-AR" sz="2667" b="1" i="1"/>
                <a:t>en el teléfono</a:t>
              </a:r>
            </a:p>
          </p:txBody>
        </p:sp>
        <p:sp>
          <p:nvSpPr>
            <p:cNvPr id="46093" name="Rectangle 15"/>
            <p:cNvSpPr>
              <a:spLocks noChangeArrowheads="1"/>
            </p:cNvSpPr>
            <p:nvPr/>
          </p:nvSpPr>
          <p:spPr bwMode="auto">
            <a:xfrm flipH="1">
              <a:off x="1722" y="2701"/>
              <a:ext cx="854" cy="4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lnSpc>
                  <a:spcPct val="80000"/>
                </a:lnSpc>
              </a:pPr>
              <a:r>
                <a:rPr lang="en-US" altLang="es-AR" sz="2667" b="1" i="1" dirty="0"/>
                <a:t>2 personas</a:t>
              </a:r>
            </a:p>
            <a:p>
              <a:pPr eaLnBrk="1" hangingPunct="1">
                <a:lnSpc>
                  <a:spcPct val="80000"/>
                </a:lnSpc>
              </a:pPr>
              <a:r>
                <a:rPr lang="en-US" altLang="es-AR" sz="2667" b="1" i="1" dirty="0"/>
                <a:t>en el chat </a:t>
              </a:r>
            </a:p>
          </p:txBody>
        </p:sp>
        <p:sp>
          <p:nvSpPr>
            <p:cNvPr id="46094" name="Rectangle 16"/>
            <p:cNvSpPr>
              <a:spLocks noChangeArrowheads="1"/>
            </p:cNvSpPr>
            <p:nvPr/>
          </p:nvSpPr>
          <p:spPr bwMode="auto">
            <a:xfrm flipH="1">
              <a:off x="3344" y="2369"/>
              <a:ext cx="436" cy="2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lnSpc>
                  <a:spcPct val="80000"/>
                </a:lnSpc>
              </a:pPr>
              <a:r>
                <a:rPr lang="en-US" altLang="es-AR" sz="2667" b="1"/>
                <a:t>Video</a:t>
              </a:r>
            </a:p>
          </p:txBody>
        </p:sp>
        <p:sp>
          <p:nvSpPr>
            <p:cNvPr id="46095" name="Rectangle 17"/>
            <p:cNvSpPr>
              <a:spLocks noChangeArrowheads="1"/>
            </p:cNvSpPr>
            <p:nvPr/>
          </p:nvSpPr>
          <p:spPr bwMode="auto">
            <a:xfrm flipH="1">
              <a:off x="1366" y="3306"/>
              <a:ext cx="431" cy="2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lnSpc>
                  <a:spcPct val="80000"/>
                </a:lnSpc>
              </a:pPr>
              <a:r>
                <a:rPr lang="en-US" altLang="es-AR" sz="2667" b="1"/>
                <a:t>Papel</a:t>
              </a:r>
            </a:p>
          </p:txBody>
        </p:sp>
        <p:sp>
          <p:nvSpPr>
            <p:cNvPr id="46096" name="Rectangle 18"/>
            <p:cNvSpPr>
              <a:spLocks noChangeArrowheads="1"/>
            </p:cNvSpPr>
            <p:nvPr/>
          </p:nvSpPr>
          <p:spPr bwMode="auto">
            <a:xfrm flipH="1">
              <a:off x="2153" y="3137"/>
              <a:ext cx="888" cy="2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lnSpc>
                  <a:spcPct val="80000"/>
                </a:lnSpc>
              </a:pPr>
              <a:r>
                <a:rPr lang="en-US" altLang="es-AR" sz="2667" b="1"/>
                <a:t>Audiotaped</a:t>
              </a:r>
            </a:p>
          </p:txBody>
        </p:sp>
        <p:sp>
          <p:nvSpPr>
            <p:cNvPr id="46097" name="Arc 19"/>
            <p:cNvSpPr>
              <a:spLocks/>
            </p:cNvSpPr>
            <p:nvPr/>
          </p:nvSpPr>
          <p:spPr bwMode="auto">
            <a:xfrm flipH="1">
              <a:off x="1456" y="1962"/>
              <a:ext cx="2472" cy="1542"/>
            </a:xfrm>
            <a:custGeom>
              <a:avLst/>
              <a:gdLst>
                <a:gd name="T0" fmla="*/ 0 w 20670"/>
                <a:gd name="T1" fmla="*/ 0 h 21600"/>
                <a:gd name="T2" fmla="*/ 0 w 20670"/>
                <a:gd name="T3" fmla="*/ 0 h 21600"/>
                <a:gd name="T4" fmla="*/ 0 w 20670"/>
                <a:gd name="T5" fmla="*/ 0 h 21600"/>
                <a:gd name="T6" fmla="*/ 0 60000 65536"/>
                <a:gd name="T7" fmla="*/ 0 60000 65536"/>
                <a:gd name="T8" fmla="*/ 0 60000 65536"/>
                <a:gd name="T9" fmla="*/ 0 w 20670"/>
                <a:gd name="T10" fmla="*/ 0 h 21600"/>
                <a:gd name="T11" fmla="*/ 20670 w 2067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0670" h="21600" fill="none" extrusionOk="0">
                  <a:moveTo>
                    <a:pt x="20670" y="21600"/>
                  </a:moveTo>
                  <a:cubicBezTo>
                    <a:pt x="11156" y="21600"/>
                    <a:pt x="2762" y="15375"/>
                    <a:pt x="0" y="6270"/>
                  </a:cubicBezTo>
                </a:path>
                <a:path w="20670" h="21600" stroke="0" extrusionOk="0">
                  <a:moveTo>
                    <a:pt x="20670" y="21600"/>
                  </a:moveTo>
                  <a:cubicBezTo>
                    <a:pt x="11156" y="21600"/>
                    <a:pt x="2762" y="15375"/>
                    <a:pt x="0" y="6270"/>
                  </a:cubicBezTo>
                  <a:lnTo>
                    <a:pt x="20670" y="0"/>
                  </a:lnTo>
                  <a:close/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s-AR" altLang="es-AR" sz="2133"/>
            </a:p>
          </p:txBody>
        </p:sp>
        <p:sp>
          <p:nvSpPr>
            <p:cNvPr id="46098" name="Rectangle 20"/>
            <p:cNvSpPr>
              <a:spLocks noChangeArrowheads="1"/>
            </p:cNvSpPr>
            <p:nvPr/>
          </p:nvSpPr>
          <p:spPr bwMode="auto">
            <a:xfrm rot="20796159" flipH="1">
              <a:off x="2179" y="3364"/>
              <a:ext cx="1500" cy="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lnSpc>
                  <a:spcPct val="80000"/>
                </a:lnSpc>
              </a:pPr>
              <a:r>
                <a:rPr lang="en-US" altLang="es-AR" sz="2133" b="1"/>
                <a:t>(No pregunta-respuesta)</a:t>
              </a:r>
            </a:p>
          </p:txBody>
        </p:sp>
        <p:sp>
          <p:nvSpPr>
            <p:cNvPr id="46099" name="Rectangle 21"/>
            <p:cNvSpPr>
              <a:spLocks noChangeArrowheads="1"/>
            </p:cNvSpPr>
            <p:nvPr/>
          </p:nvSpPr>
          <p:spPr bwMode="auto">
            <a:xfrm rot="19728964" flipH="1">
              <a:off x="3958" y="2380"/>
              <a:ext cx="1343" cy="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lnSpc>
                  <a:spcPct val="80000"/>
                </a:lnSpc>
              </a:pPr>
              <a:r>
                <a:rPr lang="en-US" altLang="es-AR" sz="2133" b="1"/>
                <a:t>(Pregunta-Respuesta)</a:t>
              </a:r>
            </a:p>
          </p:txBody>
        </p:sp>
      </p:grpSp>
      <p:grpSp>
        <p:nvGrpSpPr>
          <p:cNvPr id="2" name="Grupo 1"/>
          <p:cNvGrpSpPr/>
          <p:nvPr/>
        </p:nvGrpSpPr>
        <p:grpSpPr>
          <a:xfrm>
            <a:off x="767408" y="1812017"/>
            <a:ext cx="10199786" cy="4950015"/>
            <a:chOff x="351798" y="1428751"/>
            <a:chExt cx="10199786" cy="4950015"/>
          </a:xfrm>
        </p:grpSpPr>
        <p:sp>
          <p:nvSpPr>
            <p:cNvPr id="46083" name="Rectangle 3"/>
            <p:cNvSpPr>
              <a:spLocks noChangeArrowheads="1"/>
            </p:cNvSpPr>
            <p:nvPr/>
          </p:nvSpPr>
          <p:spPr bwMode="auto">
            <a:xfrm>
              <a:off x="2334685" y="6083300"/>
              <a:ext cx="4986943" cy="2954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lnSpc>
                  <a:spcPct val="80000"/>
                </a:lnSpc>
              </a:pPr>
              <a:r>
                <a:rPr lang="en-US" altLang="es-AR" sz="2400"/>
                <a:t>Riqueza del Canal de Comunicación</a:t>
              </a:r>
            </a:p>
          </p:txBody>
        </p:sp>
        <p:grpSp>
          <p:nvGrpSpPr>
            <p:cNvPr id="46084" name="Group 4"/>
            <p:cNvGrpSpPr>
              <a:grpSpLocks/>
            </p:cNvGrpSpPr>
            <p:nvPr/>
          </p:nvGrpSpPr>
          <p:grpSpPr bwMode="auto">
            <a:xfrm>
              <a:off x="711200" y="1581152"/>
              <a:ext cx="9840384" cy="4286249"/>
              <a:chOff x="631" y="439"/>
              <a:chExt cx="5002" cy="3365"/>
            </a:xfrm>
          </p:grpSpPr>
          <p:sp>
            <p:nvSpPr>
              <p:cNvPr id="46100" name="Line 5"/>
              <p:cNvSpPr>
                <a:spLocks noChangeShapeType="1"/>
              </p:cNvSpPr>
              <p:nvPr/>
            </p:nvSpPr>
            <p:spPr bwMode="auto">
              <a:xfrm>
                <a:off x="669" y="527"/>
                <a:ext cx="1" cy="3243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AR" sz="2133"/>
              </a:p>
            </p:txBody>
          </p:sp>
          <p:sp>
            <p:nvSpPr>
              <p:cNvPr id="46101" name="Freeform 6"/>
              <p:cNvSpPr>
                <a:spLocks/>
              </p:cNvSpPr>
              <p:nvPr/>
            </p:nvSpPr>
            <p:spPr bwMode="auto">
              <a:xfrm>
                <a:off x="631" y="439"/>
                <a:ext cx="76" cy="122"/>
              </a:xfrm>
              <a:custGeom>
                <a:avLst/>
                <a:gdLst>
                  <a:gd name="T0" fmla="*/ 76 w 76"/>
                  <a:gd name="T1" fmla="*/ 122 h 122"/>
                  <a:gd name="T2" fmla="*/ 38 w 76"/>
                  <a:gd name="T3" fmla="*/ 106 h 122"/>
                  <a:gd name="T4" fmla="*/ 0 w 76"/>
                  <a:gd name="T5" fmla="*/ 122 h 122"/>
                  <a:gd name="T6" fmla="*/ 38 w 76"/>
                  <a:gd name="T7" fmla="*/ 0 h 122"/>
                  <a:gd name="T8" fmla="*/ 76 w 76"/>
                  <a:gd name="T9" fmla="*/ 122 h 12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6"/>
                  <a:gd name="T16" fmla="*/ 0 h 122"/>
                  <a:gd name="T17" fmla="*/ 76 w 76"/>
                  <a:gd name="T18" fmla="*/ 122 h 12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6" h="122">
                    <a:moveTo>
                      <a:pt x="76" y="122"/>
                    </a:moveTo>
                    <a:lnTo>
                      <a:pt x="38" y="106"/>
                    </a:lnTo>
                    <a:lnTo>
                      <a:pt x="0" y="122"/>
                    </a:lnTo>
                    <a:lnTo>
                      <a:pt x="38" y="0"/>
                    </a:lnTo>
                    <a:lnTo>
                      <a:pt x="76" y="12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es-AR" altLang="es-AR" sz="2133"/>
              </a:p>
            </p:txBody>
          </p:sp>
          <p:sp>
            <p:nvSpPr>
              <p:cNvPr id="46102" name="Line 7"/>
              <p:cNvSpPr>
                <a:spLocks noChangeShapeType="1"/>
              </p:cNvSpPr>
              <p:nvPr/>
            </p:nvSpPr>
            <p:spPr bwMode="auto">
              <a:xfrm flipH="1">
                <a:off x="667" y="3766"/>
                <a:ext cx="4882" cy="1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AR" sz="2133"/>
              </a:p>
            </p:txBody>
          </p:sp>
          <p:sp>
            <p:nvSpPr>
              <p:cNvPr id="46103" name="Freeform 8"/>
              <p:cNvSpPr>
                <a:spLocks/>
              </p:cNvSpPr>
              <p:nvPr/>
            </p:nvSpPr>
            <p:spPr bwMode="auto">
              <a:xfrm>
                <a:off x="5511" y="3728"/>
                <a:ext cx="122" cy="76"/>
              </a:xfrm>
              <a:custGeom>
                <a:avLst/>
                <a:gdLst>
                  <a:gd name="T0" fmla="*/ 0 w 122"/>
                  <a:gd name="T1" fmla="*/ 76 h 76"/>
                  <a:gd name="T2" fmla="*/ 16 w 122"/>
                  <a:gd name="T3" fmla="*/ 38 h 76"/>
                  <a:gd name="T4" fmla="*/ 0 w 122"/>
                  <a:gd name="T5" fmla="*/ 0 h 76"/>
                  <a:gd name="T6" fmla="*/ 122 w 122"/>
                  <a:gd name="T7" fmla="*/ 38 h 76"/>
                  <a:gd name="T8" fmla="*/ 0 w 122"/>
                  <a:gd name="T9" fmla="*/ 76 h 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2"/>
                  <a:gd name="T16" fmla="*/ 0 h 76"/>
                  <a:gd name="T17" fmla="*/ 122 w 122"/>
                  <a:gd name="T18" fmla="*/ 76 h 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2" h="76">
                    <a:moveTo>
                      <a:pt x="0" y="76"/>
                    </a:moveTo>
                    <a:lnTo>
                      <a:pt x="16" y="38"/>
                    </a:lnTo>
                    <a:lnTo>
                      <a:pt x="0" y="0"/>
                    </a:lnTo>
                    <a:lnTo>
                      <a:pt x="122" y="38"/>
                    </a:lnTo>
                    <a:lnTo>
                      <a:pt x="0" y="7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es-AR" altLang="es-AR" sz="2133"/>
              </a:p>
            </p:txBody>
          </p:sp>
        </p:grpSp>
        <p:sp>
          <p:nvSpPr>
            <p:cNvPr id="46085" name="Rectangle 9"/>
            <p:cNvSpPr>
              <a:spLocks noChangeArrowheads="1"/>
            </p:cNvSpPr>
            <p:nvPr/>
          </p:nvSpPr>
          <p:spPr bwMode="auto">
            <a:xfrm rot="-5400000">
              <a:off x="-1650096" y="3668618"/>
              <a:ext cx="4299254" cy="2954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lnSpc>
                  <a:spcPct val="80000"/>
                </a:lnSpc>
              </a:pPr>
              <a:r>
                <a:rPr lang="en-US" altLang="es-AR" sz="2400"/>
                <a:t>Efectividad en la Comunicación</a:t>
              </a:r>
            </a:p>
          </p:txBody>
        </p:sp>
        <p:sp>
          <p:nvSpPr>
            <p:cNvPr id="46087" name="Rectangle 23"/>
            <p:cNvSpPr>
              <a:spLocks noChangeArrowheads="1"/>
            </p:cNvSpPr>
            <p:nvPr/>
          </p:nvSpPr>
          <p:spPr bwMode="auto">
            <a:xfrm>
              <a:off x="1143886" y="5502124"/>
              <a:ext cx="9407698" cy="3283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lnSpc>
                  <a:spcPct val="80000"/>
                </a:lnSpc>
              </a:pPr>
              <a:r>
                <a:rPr lang="en-US" altLang="es-AR" sz="2667" dirty="0"/>
                <a:t>Más </a:t>
              </a:r>
              <a:r>
                <a:rPr lang="en-US" altLang="es-AR" sz="2667" dirty="0" err="1"/>
                <a:t>frío</a:t>
              </a:r>
              <a:r>
                <a:rPr lang="en-US" altLang="es-AR" sz="2667" dirty="0"/>
                <a:t>							</a:t>
              </a:r>
              <a:r>
                <a:rPr lang="en-US" altLang="es-AR" sz="2667" dirty="0" err="1"/>
                <a:t>más</a:t>
              </a:r>
              <a:r>
                <a:rPr lang="en-US" altLang="es-AR" sz="2667" dirty="0"/>
                <a:t> </a:t>
              </a:r>
              <a:r>
                <a:rPr lang="en-US" altLang="es-AR" sz="2667" dirty="0" err="1"/>
                <a:t>cálido</a:t>
              </a:r>
              <a:endParaRPr lang="en-US" altLang="es-AR" sz="2667" dirty="0"/>
            </a:p>
          </p:txBody>
        </p:sp>
        <p:pic>
          <p:nvPicPr>
            <p:cNvPr id="46088" name="Picture 24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8251" y="1428751"/>
              <a:ext cx="4713816" cy="22246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</p:pic>
      </p:grp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B57E3A9A-4107-4677-B299-D867C35CED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83525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104112" y="2797630"/>
            <a:ext cx="4795559" cy="1468967"/>
          </a:xfrm>
        </p:spPr>
        <p:txBody>
          <a:bodyPr>
            <a:normAutofit fontScale="90000"/>
          </a:bodyPr>
          <a:lstStyle/>
          <a:p>
            <a:pPr algn="ctr">
              <a:defRPr/>
            </a:pPr>
            <a:r>
              <a:rPr lang="es-AR" dirty="0">
                <a:solidFill>
                  <a:schemeClr val="tx1"/>
                </a:solidFill>
              </a:rPr>
              <a:t>Historias de Usuario</a:t>
            </a:r>
            <a:br>
              <a:rPr lang="es-AR" dirty="0">
                <a:solidFill>
                  <a:schemeClr val="tx1"/>
                </a:solidFill>
              </a:rPr>
            </a:br>
            <a:r>
              <a:rPr lang="es-AR" dirty="0">
                <a:solidFill>
                  <a:schemeClr val="tx1"/>
                </a:solidFill>
              </a:rPr>
              <a:t> (User Stories)</a:t>
            </a:r>
            <a:endParaRPr lang="es-AR" sz="2667" dirty="0">
              <a:solidFill>
                <a:schemeClr val="tx1"/>
              </a:solidFill>
            </a:endParaRPr>
          </a:p>
        </p:txBody>
      </p:sp>
      <p:pic>
        <p:nvPicPr>
          <p:cNvPr id="49156" name="Picture 4" descr="EN00613_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3415" y="1067815"/>
            <a:ext cx="4504543" cy="344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157" name="Rectangle 4"/>
          <p:cNvSpPr>
            <a:spLocks noChangeArrowheads="1"/>
          </p:cNvSpPr>
          <p:nvPr/>
        </p:nvSpPr>
        <p:spPr bwMode="auto">
          <a:xfrm>
            <a:off x="576187" y="4868368"/>
            <a:ext cx="7239000" cy="1569660"/>
          </a:xfrm>
          <a:prstGeom prst="rect">
            <a:avLst/>
          </a:prstGeom>
          <a:noFill/>
          <a:ln w="9525">
            <a:solidFill>
              <a:srgbClr val="00206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s-AR" sz="2400" dirty="0"/>
              <a:t>“….se las llama “historias” porque se supone que Ud. cuenta una historia. Lo que se escribe en la tarjeta no es importante, lo que Ud. habla, si!. </a:t>
            </a:r>
          </a:p>
          <a:p>
            <a:pPr eaLnBrk="1" hangingPunct="1"/>
            <a:r>
              <a:rPr lang="es-AR" sz="2400" dirty="0"/>
              <a:t>  ---  Jeff </a:t>
            </a:r>
            <a:r>
              <a:rPr lang="es-AR" sz="2400" dirty="0" err="1"/>
              <a:t>Patton</a:t>
            </a:r>
            <a:r>
              <a:rPr lang="es-AR" sz="2400" dirty="0"/>
              <a:t>, </a:t>
            </a:r>
            <a:r>
              <a:rPr lang="es-AR" sz="2400" dirty="0" err="1"/>
              <a:t>InfoQ</a:t>
            </a:r>
            <a:r>
              <a:rPr lang="es-AR" sz="2400" dirty="0"/>
              <a:t>, </a:t>
            </a: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F29FF29-D065-4F80-ACCB-966417984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799704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1864" y="1556793"/>
            <a:ext cx="6629930" cy="4956874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>
            <a:off x="623392" y="2500907"/>
            <a:ext cx="2290167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i="1" dirty="0"/>
              <a:t>Conjunto de: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s-ES" sz="2200" i="1" dirty="0"/>
              <a:t>Programas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s-ES" sz="2200" i="1" dirty="0"/>
              <a:t>Procedimientos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s-ES" sz="2200" i="1" dirty="0"/>
              <a:t>Reglas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s-ES" sz="2200" i="1" dirty="0"/>
              <a:t>Documentación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s-ES" sz="2200" i="1" dirty="0"/>
              <a:t>Datos</a:t>
            </a:r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¿</a:t>
            </a:r>
            <a:r>
              <a:rPr lang="en-US" dirty="0" err="1"/>
              <a:t>Cuándo</a:t>
            </a:r>
            <a:r>
              <a:rPr lang="en-US" dirty="0"/>
              <a:t> </a:t>
            </a:r>
            <a:r>
              <a:rPr lang="en-US" dirty="0" err="1"/>
              <a:t>pensamos</a:t>
            </a:r>
            <a:r>
              <a:rPr lang="en-US" dirty="0"/>
              <a:t> en Software… en </a:t>
            </a:r>
            <a:r>
              <a:rPr lang="en-US" dirty="0" err="1"/>
              <a:t>qué</a:t>
            </a:r>
            <a:r>
              <a:rPr lang="en-US" dirty="0"/>
              <a:t> </a:t>
            </a:r>
            <a:r>
              <a:rPr lang="en-US" dirty="0" err="1"/>
              <a:t>pensamos</a:t>
            </a:r>
            <a:r>
              <a:rPr lang="en-US" dirty="0"/>
              <a:t>?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334747303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a 2"/>
          <p:cNvGraphicFramePr/>
          <p:nvPr>
            <p:extLst>
              <p:ext uri="{D42A27DB-BD31-4B8C-83A1-F6EECF244321}">
                <p14:modId xmlns:p14="http://schemas.microsoft.com/office/powerpoint/2010/main" val="680861110"/>
              </p:ext>
            </p:extLst>
          </p:nvPr>
        </p:nvGraphicFramePr>
        <p:xfrm>
          <a:off x="350683" y="1538725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60"/>
          <a:stretch/>
        </p:blipFill>
        <p:spPr>
          <a:xfrm>
            <a:off x="7896200" y="2636912"/>
            <a:ext cx="3744416" cy="2566165"/>
          </a:xfrm>
          <a:prstGeom prst="rect">
            <a:avLst/>
          </a:prstGeom>
        </p:spPr>
      </p:pic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Las tres “C” de una Historia de Usuario</a:t>
            </a:r>
          </a:p>
        </p:txBody>
      </p:sp>
    </p:spTree>
    <p:extLst>
      <p:ext uri="{BB962C8B-B14F-4D97-AF65-F5344CB8AC3E}">
        <p14:creationId xmlns:p14="http://schemas.microsoft.com/office/powerpoint/2010/main" val="634822085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title"/>
          </p:nvPr>
        </p:nvSpPr>
        <p:spPr>
          <a:xfrm>
            <a:off x="-1608856" y="764704"/>
            <a:ext cx="10363200" cy="1143000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es-AR" sz="3600" b="0" dirty="0">
                <a:solidFill>
                  <a:schemeClr val="tx1"/>
                </a:solidFill>
              </a:rPr>
              <a:t>Sintaxis recomendada </a:t>
            </a:r>
            <a:br>
              <a:rPr lang="es-AR" sz="3600" b="0" dirty="0">
                <a:solidFill>
                  <a:schemeClr val="tx1"/>
                </a:solidFill>
              </a:rPr>
            </a:br>
            <a:r>
              <a:rPr lang="es-AR" sz="3600" b="0" dirty="0">
                <a:solidFill>
                  <a:schemeClr val="tx1"/>
                </a:solidFill>
              </a:rPr>
              <a:t>para escribir Historias de Usuario</a:t>
            </a:r>
          </a:p>
        </p:txBody>
      </p:sp>
      <p:sp>
        <p:nvSpPr>
          <p:cNvPr id="51203" name="Text Placeholder 5"/>
          <p:cNvSpPr>
            <a:spLocks noGrp="1"/>
          </p:cNvSpPr>
          <p:nvPr>
            <p:ph type="body" sz="half" idx="1"/>
          </p:nvPr>
        </p:nvSpPr>
        <p:spPr>
          <a:xfrm>
            <a:off x="190502" y="2095500"/>
            <a:ext cx="6229351" cy="3048000"/>
          </a:xfrm>
        </p:spPr>
        <p:txBody>
          <a:bodyPr/>
          <a:lstStyle/>
          <a:p>
            <a:pPr marL="0" indent="0">
              <a:buNone/>
            </a:pPr>
            <a:r>
              <a:rPr lang="es-AR" sz="3733" dirty="0">
                <a:latin typeface="Andy MT" panose="03010101010101010101" pitchFamily="66" charset="0"/>
              </a:rPr>
              <a:t>Como &lt;</a:t>
            </a:r>
            <a:r>
              <a:rPr lang="es-AR" sz="3733" dirty="0">
                <a:solidFill>
                  <a:schemeClr val="accent2">
                    <a:lumMod val="75000"/>
                  </a:schemeClr>
                </a:solidFill>
                <a:latin typeface="Andy MT" panose="03010101010101010101" pitchFamily="66" charset="0"/>
              </a:rPr>
              <a:t>nombre del rol</a:t>
            </a:r>
            <a:r>
              <a:rPr lang="es-AR" sz="3733" dirty="0">
                <a:latin typeface="Andy MT" panose="03010101010101010101" pitchFamily="66" charset="0"/>
              </a:rPr>
              <a:t>&gt;, </a:t>
            </a:r>
            <a:br>
              <a:rPr lang="es-AR" sz="3733" dirty="0">
                <a:latin typeface="Andy MT" panose="03010101010101010101" pitchFamily="66" charset="0"/>
              </a:rPr>
            </a:br>
            <a:r>
              <a:rPr lang="es-AR" sz="3733" dirty="0">
                <a:latin typeface="Andy MT" panose="03010101010101010101" pitchFamily="66" charset="0"/>
              </a:rPr>
              <a:t>yo puedo &lt;</a:t>
            </a:r>
            <a:r>
              <a:rPr lang="es-AR" sz="3733" dirty="0">
                <a:solidFill>
                  <a:schemeClr val="accent2">
                    <a:lumMod val="75000"/>
                  </a:schemeClr>
                </a:solidFill>
                <a:latin typeface="Andy MT" panose="03010101010101010101" pitchFamily="66" charset="0"/>
              </a:rPr>
              <a:t>actividad</a:t>
            </a:r>
            <a:r>
              <a:rPr lang="es-AR" sz="3733" dirty="0">
                <a:latin typeface="Andy MT" panose="03010101010101010101" pitchFamily="66" charset="0"/>
              </a:rPr>
              <a:t>&gt; </a:t>
            </a:r>
            <a:br>
              <a:rPr lang="es-AR" sz="3733" dirty="0">
                <a:latin typeface="Andy MT" panose="03010101010101010101" pitchFamily="66" charset="0"/>
              </a:rPr>
            </a:br>
            <a:r>
              <a:rPr lang="es-AR" sz="3733" dirty="0">
                <a:latin typeface="Andy MT" panose="03010101010101010101" pitchFamily="66" charset="0"/>
              </a:rPr>
              <a:t>de forma tal que &lt;</a:t>
            </a:r>
            <a:r>
              <a:rPr lang="es-AR" sz="3733" dirty="0">
                <a:solidFill>
                  <a:schemeClr val="accent2">
                    <a:lumMod val="75000"/>
                  </a:schemeClr>
                </a:solidFill>
                <a:latin typeface="Andy MT" panose="03010101010101010101" pitchFamily="66" charset="0"/>
              </a:rPr>
              <a:t>valor de negocio que recibo</a:t>
            </a:r>
            <a:r>
              <a:rPr lang="es-AR" sz="3733" dirty="0">
                <a:latin typeface="Andy MT" panose="03010101010101010101" pitchFamily="66" charset="0"/>
              </a:rPr>
              <a:t>&gt;</a:t>
            </a:r>
          </a:p>
        </p:txBody>
      </p:sp>
      <p:sp>
        <p:nvSpPr>
          <p:cNvPr id="8" name="Oval Callout 7"/>
          <p:cNvSpPr/>
          <p:nvPr/>
        </p:nvSpPr>
        <p:spPr>
          <a:xfrm>
            <a:off x="6744072" y="1190625"/>
            <a:ext cx="5238749" cy="1428749"/>
          </a:xfrm>
          <a:prstGeom prst="wedgeEllipseCallout">
            <a:avLst>
              <a:gd name="adj1" fmla="val -89184"/>
              <a:gd name="adj2" fmla="val 3651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AR" sz="2133" dirty="0"/>
              <a:t>Permite segmentación de la funcionalidad del producto y ayuda a identificar otros roles</a:t>
            </a:r>
          </a:p>
        </p:txBody>
      </p:sp>
      <p:sp>
        <p:nvSpPr>
          <p:cNvPr id="9" name="Oval Callout 8"/>
          <p:cNvSpPr/>
          <p:nvPr/>
        </p:nvSpPr>
        <p:spPr>
          <a:xfrm>
            <a:off x="7608168" y="3195649"/>
            <a:ext cx="3619500" cy="1143000"/>
          </a:xfrm>
          <a:prstGeom prst="wedgeEllipseCallout">
            <a:avLst>
              <a:gd name="adj1" fmla="val -99060"/>
              <a:gd name="adj2" fmla="val -2061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AR" sz="2133" dirty="0"/>
              <a:t>Representa el requerimiento del sistema</a:t>
            </a:r>
          </a:p>
        </p:txBody>
      </p:sp>
      <p:sp>
        <p:nvSpPr>
          <p:cNvPr id="10" name="Oval Callout 9"/>
          <p:cNvSpPr/>
          <p:nvPr/>
        </p:nvSpPr>
        <p:spPr>
          <a:xfrm>
            <a:off x="2639616" y="5733256"/>
            <a:ext cx="4476749" cy="952500"/>
          </a:xfrm>
          <a:prstGeom prst="wedgeEllipseCallout">
            <a:avLst>
              <a:gd name="adj1" fmla="val -57398"/>
              <a:gd name="adj2" fmla="val -13771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AR" sz="2133" dirty="0"/>
              <a:t>Comunica porque es necesaria la actividad</a:t>
            </a:r>
          </a:p>
        </p:txBody>
      </p:sp>
      <p:pic>
        <p:nvPicPr>
          <p:cNvPr id="51207" name="Picture 4" descr="http://t2.gstatic.com/images?q=tbn:ANd9GcQV5pbXWC3bpceEiQoQ2zndEnP8aJ3vEP3NtHnFDjBMUQwroaTj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6360" y="4941168"/>
            <a:ext cx="2603500" cy="186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11075712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397" name="Group 14"/>
          <p:cNvGrpSpPr>
            <a:grpSpLocks/>
          </p:cNvGrpSpPr>
          <p:nvPr/>
        </p:nvGrpSpPr>
        <p:grpSpPr bwMode="auto">
          <a:xfrm>
            <a:off x="6480042" y="1989161"/>
            <a:ext cx="4417527" cy="4248151"/>
            <a:chOff x="4910108" y="2657475"/>
            <a:chExt cx="2692430" cy="3813175"/>
          </a:xfrm>
        </p:grpSpPr>
        <p:sp>
          <p:nvSpPr>
            <p:cNvPr id="2" name="Rectangle 1"/>
            <p:cNvSpPr>
              <a:spLocks noChangeArrowheads="1"/>
            </p:cNvSpPr>
            <p:nvPr/>
          </p:nvSpPr>
          <p:spPr bwMode="auto">
            <a:xfrm>
              <a:off x="5138481" y="3214157"/>
              <a:ext cx="2464057" cy="868271"/>
            </a:xfrm>
            <a:prstGeom prst="rect">
              <a:avLst/>
            </a:prstGeom>
            <a:solidFill>
              <a:srgbClr val="000000">
                <a:alpha val="50195"/>
              </a:srgbClr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r>
                <a:rPr lang="en-US" sz="2400" dirty="0">
                  <a:solidFill>
                    <a:srgbClr val="FFFFFF"/>
                  </a:solidFill>
                  <a:ea typeface="ＭＳ Ｐゴシック" pitchFamily="-108" charset="-128"/>
                </a:rPr>
                <a:t>GUI</a:t>
              </a:r>
            </a:p>
          </p:txBody>
        </p:sp>
        <p:sp>
          <p:nvSpPr>
            <p:cNvPr id="3" name="Rectangle 2"/>
            <p:cNvSpPr>
              <a:spLocks noChangeArrowheads="1"/>
            </p:cNvSpPr>
            <p:nvPr/>
          </p:nvSpPr>
          <p:spPr bwMode="auto">
            <a:xfrm>
              <a:off x="5138481" y="4204024"/>
              <a:ext cx="2464057" cy="870171"/>
            </a:xfrm>
            <a:prstGeom prst="rect">
              <a:avLst/>
            </a:prstGeom>
            <a:solidFill>
              <a:srgbClr val="000000">
                <a:alpha val="50195"/>
              </a:srgbClr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r>
                <a:rPr lang="en-US" sz="2400" dirty="0" err="1">
                  <a:solidFill>
                    <a:srgbClr val="FFFFFF"/>
                  </a:solidFill>
                  <a:ea typeface="ＭＳ Ｐゴシック" pitchFamily="-108" charset="-128"/>
                </a:rPr>
                <a:t>Lógica</a:t>
              </a:r>
              <a:r>
                <a:rPr lang="en-US" sz="2400" dirty="0">
                  <a:solidFill>
                    <a:srgbClr val="FFFFFF"/>
                  </a:solidFill>
                  <a:ea typeface="ＭＳ Ｐゴシック" pitchFamily="-108" charset="-128"/>
                </a:rPr>
                <a:t> de </a:t>
              </a:r>
              <a:r>
                <a:rPr lang="en-US" sz="2400" dirty="0" err="1">
                  <a:solidFill>
                    <a:srgbClr val="FFFFFF"/>
                  </a:solidFill>
                  <a:ea typeface="ＭＳ Ｐゴシック" pitchFamily="-108" charset="-128"/>
                </a:rPr>
                <a:t>Negpcio</a:t>
              </a:r>
              <a:endParaRPr lang="en-US" sz="2400" dirty="0">
                <a:solidFill>
                  <a:srgbClr val="FFFFFF"/>
                </a:solidFill>
                <a:ea typeface="ＭＳ Ｐゴシック" pitchFamily="-108" charset="-128"/>
              </a:endParaRPr>
            </a:p>
          </p:txBody>
        </p:sp>
        <p:sp>
          <p:nvSpPr>
            <p:cNvPr id="4" name="Rectangle 3"/>
            <p:cNvSpPr>
              <a:spLocks noChangeArrowheads="1"/>
            </p:cNvSpPr>
            <p:nvPr/>
          </p:nvSpPr>
          <p:spPr bwMode="auto">
            <a:xfrm>
              <a:off x="5138481" y="5146393"/>
              <a:ext cx="2464057" cy="870171"/>
            </a:xfrm>
            <a:prstGeom prst="rect">
              <a:avLst/>
            </a:prstGeom>
            <a:solidFill>
              <a:srgbClr val="000000">
                <a:alpha val="50195"/>
              </a:srgbClr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r>
                <a:rPr lang="en-US" sz="2400" dirty="0">
                  <a:solidFill>
                    <a:srgbClr val="FFFFFF"/>
                  </a:solidFill>
                  <a:ea typeface="ＭＳ Ｐゴシック" pitchFamily="-108" charset="-128"/>
                </a:rPr>
                <a:t>Base de </a:t>
              </a:r>
              <a:r>
                <a:rPr lang="en-US" sz="2400" dirty="0" err="1">
                  <a:solidFill>
                    <a:srgbClr val="FFFFFF"/>
                  </a:solidFill>
                  <a:ea typeface="ＭＳ Ｐゴシック" pitchFamily="-108" charset="-128"/>
                </a:rPr>
                <a:t>Datos</a:t>
              </a:r>
              <a:endParaRPr lang="en-US" sz="2400" dirty="0">
                <a:solidFill>
                  <a:srgbClr val="FFFFFF"/>
                </a:solidFill>
                <a:ea typeface="ＭＳ Ｐゴシック" pitchFamily="-108" charset="-128"/>
              </a:endParaRPr>
            </a:p>
          </p:txBody>
        </p:sp>
        <p:grpSp>
          <p:nvGrpSpPr>
            <p:cNvPr id="59403" name="Group 6"/>
            <p:cNvGrpSpPr>
              <a:grpSpLocks/>
            </p:cNvGrpSpPr>
            <p:nvPr/>
          </p:nvGrpSpPr>
          <p:grpSpPr bwMode="auto">
            <a:xfrm>
              <a:off x="4910108" y="2657475"/>
              <a:ext cx="931441" cy="3811275"/>
              <a:chOff x="5842133" y="2819400"/>
              <a:chExt cx="931781" cy="3811141"/>
            </a:xfrm>
          </p:grpSpPr>
          <p:sp>
            <p:nvSpPr>
              <p:cNvPr id="8" name="Rectangle 12"/>
              <p:cNvSpPr>
                <a:spLocks noChangeArrowheads="1"/>
              </p:cNvSpPr>
              <p:nvPr/>
            </p:nvSpPr>
            <p:spPr bwMode="auto">
              <a:xfrm>
                <a:off x="5842138" y="2834599"/>
                <a:ext cx="931776" cy="3795942"/>
              </a:xfrm>
              <a:prstGeom prst="rect">
                <a:avLst/>
              </a:prstGeom>
              <a:solidFill>
                <a:srgbClr val="CCCCCC">
                  <a:alpha val="43000"/>
                </a:srgbClr>
              </a:solidFill>
              <a:ln>
                <a:solidFill>
                  <a:srgbClr val="000000"/>
                </a:solidFill>
                <a:headEnd/>
                <a:tailEnd/>
              </a:ln>
              <a:effectLst/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pPr>
                  <a:defRPr/>
                </a:pPr>
                <a:endParaRPr lang="en-US" sz="2400">
                  <a:solidFill>
                    <a:srgbClr val="000000"/>
                  </a:solidFill>
                  <a:ea typeface="ＭＳ Ｐゴシック" pitchFamily="-108" charset="-128"/>
                  <a:cs typeface="Arial" pitchFamily="34" charset="0"/>
                </a:endParaRPr>
              </a:p>
            </p:txBody>
          </p:sp>
          <p:sp>
            <p:nvSpPr>
              <p:cNvPr id="59408" name="TextBox 8"/>
              <p:cNvSpPr txBox="1">
                <a:spLocks noChangeArrowheads="1"/>
              </p:cNvSpPr>
              <p:nvPr/>
            </p:nvSpPr>
            <p:spPr bwMode="auto">
              <a:xfrm>
                <a:off x="5842133" y="2819400"/>
                <a:ext cx="906215" cy="4143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r>
                  <a:rPr lang="en-US" sz="2400" dirty="0" err="1"/>
                  <a:t>Historia</a:t>
                </a:r>
                <a:r>
                  <a:rPr lang="en-US" sz="2400" dirty="0"/>
                  <a:t> 1</a:t>
                </a:r>
              </a:p>
            </p:txBody>
          </p:sp>
        </p:grpSp>
        <p:grpSp>
          <p:nvGrpSpPr>
            <p:cNvPr id="59404" name="Group 9"/>
            <p:cNvGrpSpPr>
              <a:grpSpLocks/>
            </p:cNvGrpSpPr>
            <p:nvPr/>
          </p:nvGrpSpPr>
          <p:grpSpPr bwMode="auto">
            <a:xfrm>
              <a:off x="5821363" y="2673350"/>
              <a:ext cx="947782" cy="3797300"/>
              <a:chOff x="6799043" y="2835475"/>
              <a:chExt cx="948135" cy="3797127"/>
            </a:xfrm>
          </p:grpSpPr>
          <p:sp>
            <p:nvSpPr>
              <p:cNvPr id="11" name="Rectangle 12"/>
              <p:cNvSpPr>
                <a:spLocks noChangeArrowheads="1"/>
              </p:cNvSpPr>
              <p:nvPr/>
            </p:nvSpPr>
            <p:spPr bwMode="auto">
              <a:xfrm>
                <a:off x="6814101" y="2836700"/>
                <a:ext cx="933077" cy="3795902"/>
              </a:xfrm>
              <a:prstGeom prst="rect">
                <a:avLst/>
              </a:prstGeom>
              <a:solidFill>
                <a:srgbClr val="CCCCCC">
                  <a:alpha val="43000"/>
                </a:srgbClr>
              </a:solidFill>
              <a:ln>
                <a:solidFill>
                  <a:srgbClr val="000000"/>
                </a:solidFill>
                <a:headEnd/>
                <a:tailEnd/>
              </a:ln>
              <a:effectLst/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pPr>
                  <a:defRPr/>
                </a:pPr>
                <a:endParaRPr lang="en-US" sz="2400">
                  <a:solidFill>
                    <a:srgbClr val="000000"/>
                  </a:solidFill>
                  <a:ea typeface="ＭＳ Ｐゴシック" pitchFamily="-108" charset="-128"/>
                  <a:cs typeface="Arial" pitchFamily="34" charset="0"/>
                </a:endParaRPr>
              </a:p>
            </p:txBody>
          </p:sp>
          <p:sp>
            <p:nvSpPr>
              <p:cNvPr id="59406" name="TextBox 11"/>
              <p:cNvSpPr txBox="1">
                <a:spLocks noChangeArrowheads="1"/>
              </p:cNvSpPr>
              <p:nvPr/>
            </p:nvSpPr>
            <p:spPr bwMode="auto">
              <a:xfrm>
                <a:off x="6799043" y="2835475"/>
                <a:ext cx="906222" cy="4143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r>
                  <a:rPr lang="en-US" sz="2400" dirty="0" err="1"/>
                  <a:t>Historia</a:t>
                </a:r>
                <a:r>
                  <a:rPr lang="en-US" sz="2400" dirty="0"/>
                  <a:t> 2</a:t>
                </a:r>
              </a:p>
            </p:txBody>
          </p:sp>
        </p:grpSp>
      </p:grpSp>
      <p:sp>
        <p:nvSpPr>
          <p:cNvPr id="13" name="Title 12"/>
          <p:cNvSpPr>
            <a:spLocks noGrp="1"/>
          </p:cNvSpPr>
          <p:nvPr>
            <p:ph type="title" idx="4294967295"/>
          </p:nvPr>
        </p:nvSpPr>
        <p:spPr>
          <a:xfrm>
            <a:off x="407368" y="782770"/>
            <a:ext cx="10972800" cy="740833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s-AR" sz="4800" dirty="0">
                <a:solidFill>
                  <a:schemeClr val="tx1"/>
                </a:solidFill>
                <a:cs typeface="Arial" pitchFamily="34" charset="0"/>
              </a:rPr>
              <a:t>Historias que entregan valor…</a:t>
            </a:r>
          </a:p>
        </p:txBody>
      </p:sp>
      <p:pic>
        <p:nvPicPr>
          <p:cNvPr id="59399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384" y="2504307"/>
            <a:ext cx="5356311" cy="301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0F9BAF27-8704-4400-A8FD-D311ED568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6907701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post it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22" t="16580" r="7634" b="18652"/>
          <a:stretch>
            <a:fillRect/>
          </a:stretch>
        </p:blipFill>
        <p:spPr bwMode="auto">
          <a:xfrm>
            <a:off x="285752" y="1751571"/>
            <a:ext cx="5522216" cy="4989798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Imagen 7" descr="post it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22" t="16580" r="7634" b="18652"/>
          <a:stretch>
            <a:fillRect/>
          </a:stretch>
        </p:blipFill>
        <p:spPr bwMode="auto">
          <a:xfrm>
            <a:off x="6096001" y="1751570"/>
            <a:ext cx="5757664" cy="5061806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 Box 60"/>
          <p:cNvSpPr txBox="1">
            <a:spLocks noChangeArrowheads="1"/>
          </p:cNvSpPr>
          <p:nvPr/>
        </p:nvSpPr>
        <p:spPr bwMode="auto">
          <a:xfrm>
            <a:off x="285752" y="1843821"/>
            <a:ext cx="5234184" cy="21852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wpc="http://schemas.microsoft.com/office/word/2010/wordprocessingCanvas" xmlns:mc="http://schemas.openxmlformats.org/markup-compatibility/2006" xmlns:m="http://schemas.openxmlformats.org/officeDocument/2006/math" xmlns:wp14="http://schemas.microsoft.com/office/word/2010/wordprocessingDrawing" xmlns:wp="http://schemas.openxmlformats.org/drawingml/2006/wordprocessingDrawing" xmlns:w14="http://schemas.microsoft.com/office/word/2010/wordml" xmlns:w15="http://schemas.microsoft.com/office/word/2012/wordml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a14="http://schemas.microsoft.com/office/drawing/2010/main" xmlns:w="http://schemas.openxmlformats.org/wordprocessingml/2006/main" xmlns:w10="urn:schemas-microsoft-com:office:word" xmlns:v="urn:schemas-microsoft-com:vml" xmlns:o="urn:schemas-microsoft-com:office:office" xmlns:mv="urn:schemas-microsoft-com:mac:vml" xmlns:mo="http://schemas.microsoft.com/office/mac/office/2008/main" xmlns="" xmlns:lc="http://schemas.openxmlformats.org/drawingml/2006/lockedCanvas">
                <a:solidFill>
                  <a:srgbClr val="FFFFFF"/>
                </a:solidFill>
              </a14:hiddenFill>
            </a:ext>
            <a:ext uri="{91240B29-F687-4f45-9708-019B960494DF}">
              <a14:hiddenLine xmlns:wpc="http://schemas.microsoft.com/office/word/2010/wordprocessingCanvas" xmlns:mc="http://schemas.openxmlformats.org/markup-compatibility/2006" xmlns:m="http://schemas.openxmlformats.org/officeDocument/2006/math" xmlns:wp14="http://schemas.microsoft.com/office/word/2010/wordprocessingDrawing" xmlns:wp="http://schemas.openxmlformats.org/drawingml/2006/wordprocessingDrawing" xmlns:w14="http://schemas.microsoft.com/office/word/2010/wordml" xmlns:w15="http://schemas.microsoft.com/office/word/2012/wordml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a14="http://schemas.microsoft.com/office/drawing/2010/main" xmlns:w="http://schemas.openxmlformats.org/wordprocessingml/2006/main" xmlns:w10="urn:schemas-microsoft-com:office:word" xmlns:v="urn:schemas-microsoft-com:vml" xmlns:o="urn:schemas-microsoft-com:office:office" xmlns:mv="urn:schemas-microsoft-com:mac:vml" xmlns:mo="http://schemas.microsoft.com/office/mac/office/2008/main" xmlns="" xmlns:lc="http://schemas.openxmlformats.org/drawingml/2006/lockedCanvas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0" vert="horz" wrap="square" lIns="121920" tIns="60960" rIns="121920" bIns="60960" anchor="t" anchorCtr="0" upright="1">
            <a:noAutofit/>
          </a:bodyPr>
          <a:lstStyle/>
          <a:p>
            <a:r>
              <a:rPr lang="es-AR" sz="2800" b="1" dirty="0">
                <a:solidFill>
                  <a:schemeClr val="accent6">
                    <a:lumMod val="75000"/>
                  </a:schemeClr>
                </a:solidFill>
                <a:latin typeface="Pristina" panose="03060402040406080204" pitchFamily="66" charset="0"/>
                <a:ea typeface="Times New Roman" panose="02020603050405020304" pitchFamily="18" charset="0"/>
                <a:cs typeface="Calibri" panose="020F0502020204030204" pitchFamily="34" charset="0"/>
              </a:rPr>
              <a:t>Como</a:t>
            </a:r>
            <a:r>
              <a:rPr lang="es-AR" sz="2800" dirty="0">
                <a:solidFill>
                  <a:schemeClr val="bg1"/>
                </a:solidFill>
                <a:latin typeface="Pristina" panose="03060402040406080204" pitchFamily="66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s-AR" sz="2800" dirty="0">
                <a:solidFill>
                  <a:schemeClr val="accent1">
                    <a:lumMod val="75000"/>
                  </a:schemeClr>
                </a:solidFill>
                <a:latin typeface="Pristina" panose="03060402040406080204" pitchFamily="66" charset="0"/>
                <a:ea typeface="Times New Roman" panose="02020603050405020304" pitchFamily="18" charset="0"/>
                <a:cs typeface="Calibri" panose="020F0502020204030204" pitchFamily="34" charset="0"/>
              </a:rPr>
              <a:t>Conductor</a:t>
            </a:r>
            <a:r>
              <a:rPr lang="es-AR" sz="2800" dirty="0">
                <a:solidFill>
                  <a:schemeClr val="bg1"/>
                </a:solidFill>
                <a:latin typeface="Pristina" panose="03060402040406080204" pitchFamily="66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s-AR" sz="2800" b="1" dirty="0">
                <a:solidFill>
                  <a:schemeClr val="accent6">
                    <a:lumMod val="75000"/>
                  </a:schemeClr>
                </a:solidFill>
                <a:latin typeface="Pristina" panose="03060402040406080204" pitchFamily="66" charset="0"/>
                <a:cs typeface="Calibri" panose="020F0502020204030204" pitchFamily="34" charset="0"/>
              </a:rPr>
              <a:t>quiero</a:t>
            </a:r>
            <a:r>
              <a:rPr lang="es-AR" sz="2800" dirty="0">
                <a:solidFill>
                  <a:schemeClr val="bg1"/>
                </a:solidFill>
                <a:latin typeface="Pristina" panose="03060402040406080204" pitchFamily="66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s-AR" sz="2800" dirty="0">
                <a:solidFill>
                  <a:schemeClr val="accent1">
                    <a:lumMod val="75000"/>
                  </a:schemeClr>
                </a:solidFill>
                <a:latin typeface="Pristina" panose="03060402040406080204" pitchFamily="66" charset="0"/>
                <a:ea typeface="Times New Roman" panose="02020603050405020304" pitchFamily="18" charset="0"/>
                <a:cs typeface="Calibri" panose="020F0502020204030204" pitchFamily="34" charset="0"/>
              </a:rPr>
              <a:t>buscar un destino a partir de sus coordenadas</a:t>
            </a:r>
            <a:r>
              <a:rPr lang="es-AR" sz="2800" dirty="0">
                <a:solidFill>
                  <a:schemeClr val="bg1"/>
                </a:solidFill>
                <a:latin typeface="Pristina" panose="03060402040406080204" pitchFamily="66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s-AR" sz="2800" dirty="0">
                <a:solidFill>
                  <a:schemeClr val="accent6">
                    <a:lumMod val="75000"/>
                  </a:schemeClr>
                </a:solidFill>
                <a:latin typeface="Pristina" panose="03060402040406080204" pitchFamily="66" charset="0"/>
                <a:ea typeface="Times New Roman" panose="02020603050405020304" pitchFamily="18" charset="0"/>
                <a:cs typeface="Calibri" panose="020F0502020204030204" pitchFamily="34" charset="0"/>
              </a:rPr>
              <a:t>para</a:t>
            </a:r>
            <a:r>
              <a:rPr lang="es-AR" sz="2800" dirty="0">
                <a:solidFill>
                  <a:schemeClr val="bg1"/>
                </a:solidFill>
                <a:latin typeface="Pristina" panose="03060402040406080204" pitchFamily="66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s-AR" sz="2800" dirty="0">
                <a:solidFill>
                  <a:schemeClr val="accent1">
                    <a:lumMod val="75000"/>
                  </a:schemeClr>
                </a:solidFill>
                <a:latin typeface="Pristina" panose="03060402040406080204" pitchFamily="66" charset="0"/>
                <a:ea typeface="Times New Roman" panose="02020603050405020304" pitchFamily="18" charset="0"/>
                <a:cs typeface="Calibri" panose="020F0502020204030204" pitchFamily="34" charset="0"/>
              </a:rPr>
              <a:t>conocer el camino a recorrer y así llegar destino deseado.</a:t>
            </a:r>
            <a:r>
              <a:rPr lang="es-AR" sz="2800" b="1" dirty="0">
                <a:solidFill>
                  <a:schemeClr val="bg1"/>
                </a:solidFill>
                <a:latin typeface="Corbel" panose="020B050302020402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 </a:t>
            </a:r>
            <a:endParaRPr lang="es-AR" dirty="0">
              <a:solidFill>
                <a:schemeClr val="bg1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0" name="Text Box 62"/>
          <p:cNvSpPr txBox="1">
            <a:spLocks noChangeArrowheads="1"/>
          </p:cNvSpPr>
          <p:nvPr/>
        </p:nvSpPr>
        <p:spPr bwMode="auto">
          <a:xfrm>
            <a:off x="6096000" y="2012843"/>
            <a:ext cx="5181601" cy="264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wpc="http://schemas.microsoft.com/office/word/2010/wordprocessingCanvas" xmlns:mc="http://schemas.openxmlformats.org/markup-compatibility/2006" xmlns:m="http://schemas.openxmlformats.org/officeDocument/2006/math" xmlns:wp14="http://schemas.microsoft.com/office/word/2010/wordprocessingDrawing" xmlns:wp="http://schemas.openxmlformats.org/drawingml/2006/wordprocessingDrawing" xmlns:w14="http://schemas.microsoft.com/office/word/2010/wordml" xmlns:w15="http://schemas.microsoft.com/office/word/2012/wordml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a14="http://schemas.microsoft.com/office/drawing/2010/main" xmlns:w="http://schemas.openxmlformats.org/wordprocessingml/2006/main" xmlns:w10="urn:schemas-microsoft-com:office:word" xmlns:v="urn:schemas-microsoft-com:vml" xmlns:o="urn:schemas-microsoft-com:office:office" xmlns:mv="urn:schemas-microsoft-com:mac:vml" xmlns:mo="http://schemas.microsoft.com/office/mac/office/2008/main" xmlns="" xmlns:lc="http://schemas.openxmlformats.org/drawingml/2006/lockedCanvas">
                <a:solidFill>
                  <a:srgbClr val="FFFFFF"/>
                </a:solidFill>
              </a14:hiddenFill>
            </a:ext>
            <a:ext uri="{91240B29-F687-4f45-9708-019B960494DF}">
              <a14:hiddenLine xmlns:wpc="http://schemas.microsoft.com/office/word/2010/wordprocessingCanvas" xmlns:mc="http://schemas.openxmlformats.org/markup-compatibility/2006" xmlns:m="http://schemas.openxmlformats.org/officeDocument/2006/math" xmlns:wp14="http://schemas.microsoft.com/office/word/2010/wordprocessingDrawing" xmlns:wp="http://schemas.openxmlformats.org/drawingml/2006/wordprocessingDrawing" xmlns:w14="http://schemas.microsoft.com/office/word/2010/wordml" xmlns:w15="http://schemas.microsoft.com/office/word/2012/wordml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a14="http://schemas.microsoft.com/office/drawing/2010/main" xmlns:w="http://schemas.openxmlformats.org/wordprocessingml/2006/main" xmlns:w10="urn:schemas-microsoft-com:office:word" xmlns:v="urn:schemas-microsoft-com:vml" xmlns:o="urn:schemas-microsoft-com:office:office" xmlns:mv="urn:schemas-microsoft-com:mac:vml" xmlns:mo="http://schemas.microsoft.com/office/mac/office/2008/main" xmlns="" xmlns:lc="http://schemas.openxmlformats.org/drawingml/2006/lockedCanvas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0" vert="horz" wrap="square" lIns="121920" tIns="60960" rIns="121920" bIns="60960" anchor="t" anchorCtr="0" upright="1">
            <a:noAutofit/>
          </a:bodyPr>
          <a:lstStyle/>
          <a:p>
            <a:pPr marL="380990" indent="-380990">
              <a:buFont typeface="Arial" panose="020B0604020202020204" pitchFamily="34" charset="0"/>
              <a:buChar char="•"/>
            </a:pPr>
            <a:r>
              <a:rPr lang="es-AR" sz="2400" dirty="0">
                <a:latin typeface="Pristina" panose="03060402040406080204" pitchFamily="66" charset="0"/>
                <a:ea typeface="Times New Roman" panose="02020603050405020304" pitchFamily="18" charset="0"/>
                <a:cs typeface="Calibri" panose="020F0502020204030204" pitchFamily="34" charset="0"/>
              </a:rPr>
              <a:t>Probar buscar un destino en un país y ciudad existentes, de dos coordenadas existentes (pasa).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s-AR" sz="2400" dirty="0">
                <a:latin typeface="Pristina" panose="03060402040406080204" pitchFamily="66" charset="0"/>
                <a:ea typeface="Times New Roman" panose="02020603050405020304" pitchFamily="18" charset="0"/>
                <a:cs typeface="Calibri" panose="020F0502020204030204" pitchFamily="34" charset="0"/>
              </a:rPr>
              <a:t>Probar buscar un destino en un país y ciudad existentes, de una coordenada inexistente (falla).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s-AR" sz="2400" dirty="0">
                <a:latin typeface="Pristina" panose="03060402040406080204" pitchFamily="66" charset="0"/>
                <a:ea typeface="Times New Roman" panose="02020603050405020304" pitchFamily="18" charset="0"/>
                <a:cs typeface="Calibri" panose="020F0502020204030204" pitchFamily="34" charset="0"/>
              </a:rPr>
              <a:t>Probar buscar un destino en un país y ciudad existentes, de dos coordenadas existentes sin indicar la orientación (falla).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s-AR" sz="2400" dirty="0">
                <a:latin typeface="Pristina" panose="03060402040406080204" pitchFamily="66" charset="0"/>
                <a:ea typeface="Times New Roman" panose="02020603050405020304" pitchFamily="18" charset="0"/>
                <a:cs typeface="Calibri" panose="020F0502020204030204" pitchFamily="34" charset="0"/>
              </a:rPr>
              <a:t>Probar ingresar coordenadas de latitud y longitud válidas (pasa).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s-AR" sz="2400" dirty="0">
                <a:latin typeface="Pristina" panose="03060402040406080204" pitchFamily="66" charset="0"/>
                <a:ea typeface="Times New Roman" panose="02020603050405020304" pitchFamily="18" charset="0"/>
                <a:cs typeface="Calibri" panose="020F0502020204030204" pitchFamily="34" charset="0"/>
              </a:rPr>
              <a:t>Probar ingresar coordenadas de latitud y longitud inválidas (falla).</a:t>
            </a:r>
          </a:p>
        </p:txBody>
      </p:sp>
      <p:sp>
        <p:nvSpPr>
          <p:cNvPr id="11" name="Text Box 60"/>
          <p:cNvSpPr txBox="1">
            <a:spLocks noChangeArrowheads="1"/>
          </p:cNvSpPr>
          <p:nvPr/>
        </p:nvSpPr>
        <p:spPr bwMode="auto">
          <a:xfrm>
            <a:off x="358561" y="3501008"/>
            <a:ext cx="5088565" cy="21852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wpc="http://schemas.microsoft.com/office/word/2010/wordprocessingCanvas" xmlns:mc="http://schemas.openxmlformats.org/markup-compatibility/2006" xmlns:m="http://schemas.openxmlformats.org/officeDocument/2006/math" xmlns:wp14="http://schemas.microsoft.com/office/word/2010/wordprocessingDrawing" xmlns:wp="http://schemas.openxmlformats.org/drawingml/2006/wordprocessingDrawing" xmlns:w14="http://schemas.microsoft.com/office/word/2010/wordml" xmlns:w15="http://schemas.microsoft.com/office/word/2012/wordml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a14="http://schemas.microsoft.com/office/drawing/2010/main" xmlns:w="http://schemas.openxmlformats.org/wordprocessingml/2006/main" xmlns:w10="urn:schemas-microsoft-com:office:word" xmlns:v="urn:schemas-microsoft-com:vml" xmlns:o="urn:schemas-microsoft-com:office:office" xmlns:mv="urn:schemas-microsoft-com:mac:vml" xmlns:mo="http://schemas.microsoft.com/office/mac/office/2008/main" xmlns="" xmlns:lc="http://schemas.openxmlformats.org/drawingml/2006/lockedCanvas">
                <a:solidFill>
                  <a:srgbClr val="FFFFFF"/>
                </a:solidFill>
              </a14:hiddenFill>
            </a:ext>
            <a:ext uri="{91240B29-F687-4f45-9708-019B960494DF}">
              <a14:hiddenLine xmlns:wpc="http://schemas.microsoft.com/office/word/2010/wordprocessingCanvas" xmlns:mc="http://schemas.openxmlformats.org/markup-compatibility/2006" xmlns:m="http://schemas.openxmlformats.org/officeDocument/2006/math" xmlns:wp14="http://schemas.microsoft.com/office/word/2010/wordprocessingDrawing" xmlns:wp="http://schemas.openxmlformats.org/drawingml/2006/wordprocessingDrawing" xmlns:w14="http://schemas.microsoft.com/office/word/2010/wordml" xmlns:w15="http://schemas.microsoft.com/office/word/2012/wordml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a14="http://schemas.microsoft.com/office/drawing/2010/main" xmlns:w="http://schemas.openxmlformats.org/wordprocessingml/2006/main" xmlns:w10="urn:schemas-microsoft-com:office:word" xmlns:v="urn:schemas-microsoft-com:vml" xmlns:o="urn:schemas-microsoft-com:office:office" xmlns:mv="urn:schemas-microsoft-com:mac:vml" xmlns:mo="http://schemas.microsoft.com/office/mac/office/2008/main" xmlns="" xmlns:lc="http://schemas.openxmlformats.org/drawingml/2006/lockedCanvas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0" vert="horz" wrap="square" lIns="121920" tIns="60960" rIns="121920" bIns="60960" anchor="t" anchorCtr="0" upright="1">
            <a:noAutofit/>
          </a:bodyPr>
          <a:lstStyle/>
          <a:p>
            <a:pPr algn="ctr"/>
            <a:r>
              <a:rPr lang="es-AR" sz="1867" b="1" dirty="0">
                <a:latin typeface="Corbel" panose="020B050302020402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 </a:t>
            </a:r>
            <a:endParaRPr lang="es-AR" sz="1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s-AR" sz="1867" b="1" u="sng" dirty="0">
              <a:latin typeface="Pristina" panose="03060402040406080204" pitchFamily="66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r>
              <a:rPr lang="es-AR" sz="1867" b="1" u="sng" dirty="0">
                <a:latin typeface="Pristina" panose="03060402040406080204" pitchFamily="66" charset="0"/>
                <a:ea typeface="Times New Roman" panose="02020603050405020304" pitchFamily="18" charset="0"/>
                <a:cs typeface="Calibri" panose="020F0502020204030204" pitchFamily="34" charset="0"/>
              </a:rPr>
              <a:t>Criterios de Aceptación</a:t>
            </a:r>
            <a:r>
              <a:rPr lang="es-AR" sz="1867" dirty="0">
                <a:latin typeface="Pristina" panose="03060402040406080204" pitchFamily="66" charset="0"/>
                <a:ea typeface="Times New Roman" panose="02020603050405020304" pitchFamily="18" charset="0"/>
                <a:cs typeface="Calibri" panose="020F0502020204030204" pitchFamily="34" charset="0"/>
              </a:rPr>
              <a:t>: Las coordenadas se representan con tres números que indican longitud y tres números que indican latitud. Cada número representa los grados, minutos y segundos</a:t>
            </a:r>
            <a:r>
              <a:rPr lang="es-AR" sz="1867" dirty="0">
                <a:latin typeface="Corbel" panose="020B050302020402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s-AR" sz="1867" dirty="0">
                <a:latin typeface="Pristina" panose="03060402040406080204" pitchFamily="66" charset="0"/>
                <a:ea typeface="Times New Roman" panose="02020603050405020304" pitchFamily="18" charset="0"/>
                <a:cs typeface="Calibri" panose="020F0502020204030204" pitchFamily="34" charset="0"/>
              </a:rPr>
              <a:t>respectivamente. Además se debe indicar </a:t>
            </a:r>
            <a:br>
              <a:rPr lang="es-AR" sz="1867" dirty="0">
                <a:latin typeface="Pristina" panose="03060402040406080204" pitchFamily="66" charset="0"/>
                <a:ea typeface="Times New Roman" panose="02020603050405020304" pitchFamily="18" charset="0"/>
                <a:cs typeface="Calibri" panose="020F0502020204030204" pitchFamily="34" charset="0"/>
              </a:rPr>
            </a:br>
            <a:r>
              <a:rPr lang="es-AR" sz="1867" dirty="0">
                <a:latin typeface="Pristina" panose="03060402040406080204" pitchFamily="66" charset="0"/>
                <a:ea typeface="Times New Roman" panose="02020603050405020304" pitchFamily="18" charset="0"/>
                <a:cs typeface="Calibri" panose="020F0502020204030204" pitchFamily="34" charset="0"/>
              </a:rPr>
              <a:t>la orientación (norte, sur, este, oeste).</a:t>
            </a:r>
            <a:endParaRPr lang="es-AR" sz="1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623392" y="773831"/>
            <a:ext cx="10991849" cy="1143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+mj-lt"/>
                <a:ea typeface="ＭＳ Ｐゴシック" pitchFamily="34" charset="-128"/>
                <a:cs typeface="ＭＳ Ｐゴシック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094">
                <a:solidFill>
                  <a:schemeClr val="tx2"/>
                </a:solidFill>
                <a:latin typeface="Calibri" charset="0"/>
                <a:ea typeface="ＭＳ Ｐゴシック" pitchFamily="34" charset="-128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094">
                <a:solidFill>
                  <a:schemeClr val="tx2"/>
                </a:solidFill>
                <a:latin typeface="Calibri" charset="0"/>
                <a:ea typeface="ＭＳ Ｐゴシック" pitchFamily="34" charset="-128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094">
                <a:solidFill>
                  <a:schemeClr val="tx2"/>
                </a:solidFill>
                <a:latin typeface="Calibri" charset="0"/>
                <a:ea typeface="ＭＳ Ｐゴシック" pitchFamily="34" charset="-128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094">
                <a:solidFill>
                  <a:schemeClr val="tx2"/>
                </a:solidFill>
                <a:latin typeface="Calibri" charset="0"/>
                <a:ea typeface="ＭＳ Ｐゴシック" pitchFamily="34" charset="-128"/>
                <a:cs typeface="ＭＳ Ｐゴシック" charset="0"/>
              </a:defRPr>
            </a:lvl5pPr>
            <a:lvl6pPr marL="321457" algn="ctr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642915" algn="ctr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964372" algn="ctr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1285829" algn="ctr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defRPr/>
            </a:pPr>
            <a:r>
              <a:rPr lang="en-US" sz="3600" kern="0" dirty="0" err="1">
                <a:solidFill>
                  <a:schemeClr val="tx1"/>
                </a:solidFill>
              </a:rPr>
              <a:t>Ejemplo</a:t>
            </a:r>
            <a:r>
              <a:rPr lang="en-US" sz="3600" kern="0" dirty="0">
                <a:solidFill>
                  <a:schemeClr val="tx1"/>
                </a:solidFill>
              </a:rPr>
              <a:t>: Historia de </a:t>
            </a:r>
            <a:r>
              <a:rPr lang="en-US" sz="3600" kern="0" dirty="0" err="1">
                <a:solidFill>
                  <a:schemeClr val="tx1"/>
                </a:solidFill>
              </a:rPr>
              <a:t>Usuario</a:t>
            </a:r>
            <a:r>
              <a:rPr lang="en-US" sz="3600" kern="0" dirty="0">
                <a:solidFill>
                  <a:schemeClr val="tx1"/>
                </a:solidFill>
              </a:rPr>
              <a:t> complete para </a:t>
            </a:r>
            <a:br>
              <a:rPr lang="en-US" sz="3600" kern="0" dirty="0">
                <a:solidFill>
                  <a:schemeClr val="tx1"/>
                </a:solidFill>
              </a:rPr>
            </a:br>
            <a:r>
              <a:rPr lang="en-US" sz="3600" kern="0" dirty="0">
                <a:solidFill>
                  <a:schemeClr val="tx1"/>
                </a:solidFill>
              </a:rPr>
              <a:t>un software de un GPS</a:t>
            </a:r>
            <a:endParaRPr lang="es-AR" sz="3600" kern="0" dirty="0">
              <a:solidFill>
                <a:schemeClr val="tx1"/>
              </a:solidFill>
            </a:endParaRP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6A1B3798-77BC-4C6E-A7B7-F0EA561B4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7495431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idx="1"/>
          </p:nvPr>
        </p:nvSpPr>
        <p:spPr>
          <a:xfrm>
            <a:off x="1487488" y="2492896"/>
            <a:ext cx="2835984" cy="2808312"/>
          </a:xfrm>
        </p:spPr>
        <p:txBody>
          <a:bodyPr/>
          <a:lstStyle/>
          <a:p>
            <a:pPr marL="0" indent="0">
              <a:buNone/>
            </a:pPr>
            <a:r>
              <a:rPr lang="es-AR" sz="2800" i="1" dirty="0">
                <a:solidFill>
                  <a:srgbClr val="7030A0"/>
                </a:solidFill>
              </a:rPr>
              <a:t>Cuando el mapa y</a:t>
            </a:r>
            <a:br>
              <a:rPr lang="es-AR" sz="2800" i="1" dirty="0">
                <a:solidFill>
                  <a:srgbClr val="7030A0"/>
                </a:solidFill>
              </a:rPr>
            </a:br>
            <a:r>
              <a:rPr lang="es-AR" sz="2800" i="1" dirty="0">
                <a:solidFill>
                  <a:srgbClr val="7030A0"/>
                </a:solidFill>
              </a:rPr>
              <a:t> el territorio no </a:t>
            </a:r>
            <a:br>
              <a:rPr lang="es-AR" sz="2800" i="1" dirty="0">
                <a:solidFill>
                  <a:srgbClr val="7030A0"/>
                </a:solidFill>
              </a:rPr>
            </a:br>
            <a:r>
              <a:rPr lang="es-AR" sz="2800" i="1" dirty="0">
                <a:solidFill>
                  <a:srgbClr val="7030A0"/>
                </a:solidFill>
              </a:rPr>
              <a:t>coinciden… </a:t>
            </a:r>
            <a:br>
              <a:rPr lang="es-AR" sz="2800" i="1" dirty="0">
                <a:solidFill>
                  <a:srgbClr val="7030A0"/>
                </a:solidFill>
              </a:rPr>
            </a:br>
            <a:r>
              <a:rPr lang="es-AR" sz="2800" i="1" dirty="0">
                <a:solidFill>
                  <a:srgbClr val="7030A0"/>
                </a:solidFill>
              </a:rPr>
              <a:t>confía en el territorio</a:t>
            </a:r>
            <a:endParaRPr lang="es-AR" sz="2800" dirty="0">
              <a:solidFill>
                <a:srgbClr val="7030A0"/>
              </a:solidFill>
            </a:endParaRPr>
          </a:p>
          <a:p>
            <a:pPr marL="0" indent="0">
              <a:buNone/>
            </a:pPr>
            <a:endParaRPr lang="es-AR" sz="2800" dirty="0">
              <a:solidFill>
                <a:srgbClr val="7030A0"/>
              </a:solidFill>
            </a:endParaRPr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91664" y="864612"/>
            <a:ext cx="12000000" cy="492443"/>
          </a:xfrm>
        </p:spPr>
        <p:txBody>
          <a:bodyPr/>
          <a:lstStyle/>
          <a:p>
            <a:r>
              <a:rPr lang="es-AR" sz="3200" dirty="0"/>
              <a:t>Planificar Proyectos de Software</a:t>
            </a:r>
          </a:p>
        </p:txBody>
      </p:sp>
      <p:pic>
        <p:nvPicPr>
          <p:cNvPr id="4" name="Imagen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3832" y="1772816"/>
            <a:ext cx="5602362" cy="4617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7066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646111" y="1092366"/>
            <a:ext cx="9404723" cy="1400530"/>
          </a:xfrm>
        </p:spPr>
        <p:txBody>
          <a:bodyPr>
            <a:normAutofit/>
          </a:bodyPr>
          <a:lstStyle/>
          <a:p>
            <a:r>
              <a:rPr lang="es-AR" sz="4400" dirty="0"/>
              <a:t>¿Por qué planificamos?</a:t>
            </a:r>
          </a:p>
        </p:txBody>
      </p:sp>
      <p:graphicFrame>
        <p:nvGraphicFramePr>
          <p:cNvPr id="5" name="Marcador de contenido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96644510"/>
              </p:ext>
            </p:extLst>
          </p:nvPr>
        </p:nvGraphicFramePr>
        <p:xfrm>
          <a:off x="460373" y="2104603"/>
          <a:ext cx="11355389" cy="4276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67585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Principios de Planificación Ágil que propones SCRUM</a:t>
            </a:r>
          </a:p>
        </p:txBody>
      </p:sp>
      <p:graphicFrame>
        <p:nvGraphicFramePr>
          <p:cNvPr id="4" name="Diagrama 3"/>
          <p:cNvGraphicFramePr/>
          <p:nvPr>
            <p:extLst>
              <p:ext uri="{D42A27DB-BD31-4B8C-83A1-F6EECF244321}">
                <p14:modId xmlns:p14="http://schemas.microsoft.com/office/powerpoint/2010/main" val="153276392"/>
              </p:ext>
            </p:extLst>
          </p:nvPr>
        </p:nvGraphicFramePr>
        <p:xfrm>
          <a:off x="2032000" y="1340768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67411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Estimaciones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9976" y="2132855"/>
            <a:ext cx="5318312" cy="3224055"/>
          </a:xfrm>
          <a:prstGeom prst="rect">
            <a:avLst/>
          </a:prstGeom>
        </p:spPr>
      </p:pic>
      <p:sp>
        <p:nvSpPr>
          <p:cNvPr id="7" name="1 Rectángulo"/>
          <p:cNvSpPr/>
          <p:nvPr/>
        </p:nvSpPr>
        <p:spPr>
          <a:xfrm>
            <a:off x="479376" y="2420888"/>
            <a:ext cx="4572000" cy="267765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800" cap="small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“Prediction is very difficult, especially about the future.”</a:t>
            </a:r>
          </a:p>
          <a:p>
            <a:r>
              <a:rPr lang="es-AR" sz="2800" i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 predicción es muy difícil, especialmente acerca del futuro.</a:t>
            </a:r>
          </a:p>
          <a:p>
            <a:r>
              <a:rPr lang="en-US" sz="2800" cap="small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—</a:t>
            </a:r>
            <a:r>
              <a:rPr lang="en-US" sz="2800" cap="small" dirty="0" err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Niels</a:t>
            </a:r>
            <a:r>
              <a:rPr lang="en-US" sz="2800" cap="small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Bohr, </a:t>
            </a:r>
            <a:endParaRPr lang="es-AR" sz="2800" cap="small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5114514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title"/>
          </p:nvPr>
        </p:nvSpPr>
        <p:spPr>
          <a:xfrm>
            <a:off x="6456040" y="1484784"/>
            <a:ext cx="5829672" cy="1143000"/>
          </a:xfrm>
        </p:spPr>
        <p:txBody>
          <a:bodyPr>
            <a:normAutofit fontScale="90000"/>
          </a:bodyPr>
          <a:lstStyle/>
          <a:p>
            <a:pPr defTabSz="1214936"/>
            <a:r>
              <a:rPr lang="es-AR" sz="3600" b="1" dirty="0"/>
              <a:t>Estimaciones de Software en Procesos de Control Definidos</a:t>
            </a:r>
            <a:r>
              <a:rPr lang="es-AR" b="1" dirty="0"/>
              <a:t/>
            </a:r>
            <a:br>
              <a:rPr lang="es-AR" b="1" dirty="0"/>
            </a:br>
            <a:endParaRPr lang="es-ES_tradnl" dirty="0"/>
          </a:p>
        </p:txBody>
      </p:sp>
      <p:sp>
        <p:nvSpPr>
          <p:cNvPr id="6041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914400" y="1504965"/>
            <a:ext cx="5080000" cy="4114800"/>
          </a:xfrm>
        </p:spPr>
        <p:txBody>
          <a:bodyPr>
            <a:normAutofit/>
          </a:bodyPr>
          <a:lstStyle/>
          <a:p>
            <a:pPr defTabSz="1214936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s-ES_tradnl" sz="3200" dirty="0"/>
              <a:t>Tamaño</a:t>
            </a:r>
          </a:p>
          <a:p>
            <a:pPr defTabSz="1214936">
              <a:buClr>
                <a:schemeClr val="accent2"/>
              </a:buClr>
              <a:buFont typeface="Wingdings" panose="05000000000000000000" pitchFamily="2" charset="2"/>
              <a:buChar char="§"/>
            </a:pPr>
            <a:endParaRPr lang="es-ES_tradnl" sz="3200" dirty="0"/>
          </a:p>
          <a:p>
            <a:pPr defTabSz="1214936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s-ES_tradnl" sz="3200" dirty="0"/>
              <a:t>Esfuerzo</a:t>
            </a:r>
          </a:p>
          <a:p>
            <a:pPr defTabSz="1214936">
              <a:buClr>
                <a:schemeClr val="accent2"/>
              </a:buClr>
              <a:buFont typeface="Wingdings" panose="05000000000000000000" pitchFamily="2" charset="2"/>
              <a:buChar char="§"/>
            </a:pPr>
            <a:endParaRPr lang="es-ES_tradnl" sz="3200" dirty="0"/>
          </a:p>
          <a:p>
            <a:pPr defTabSz="1214936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s-ES_tradnl" sz="3200" dirty="0"/>
              <a:t>Calendario</a:t>
            </a:r>
          </a:p>
          <a:p>
            <a:pPr defTabSz="1214936">
              <a:buClr>
                <a:schemeClr val="accent2"/>
              </a:buClr>
              <a:buFont typeface="Wingdings" panose="05000000000000000000" pitchFamily="2" charset="2"/>
              <a:buChar char="§"/>
            </a:pPr>
            <a:endParaRPr lang="es-ES_tradnl" sz="1400" dirty="0"/>
          </a:p>
          <a:p>
            <a:pPr defTabSz="1214936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s-ES_tradnl" sz="3200" dirty="0"/>
              <a:t>Costo</a:t>
            </a:r>
          </a:p>
          <a:p>
            <a:pPr marL="0" indent="0" defTabSz="1214936">
              <a:buClr>
                <a:schemeClr val="accent2"/>
              </a:buClr>
              <a:buNone/>
            </a:pPr>
            <a:endParaRPr lang="es-ES_tradnl" sz="1200" dirty="0"/>
          </a:p>
        </p:txBody>
      </p:sp>
      <p:pic>
        <p:nvPicPr>
          <p:cNvPr id="60420" name="Picture 4" descr="j0078708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3" cstate="email"/>
          <a:srcRect/>
          <a:stretch>
            <a:fillRect/>
          </a:stretch>
        </p:blipFill>
        <p:spPr>
          <a:xfrm>
            <a:off x="3993262" y="2444750"/>
            <a:ext cx="2017183" cy="1419225"/>
          </a:xfrm>
          <a:solidFill>
            <a:schemeClr val="accent2"/>
          </a:solidFill>
        </p:spPr>
      </p:pic>
      <p:pic>
        <p:nvPicPr>
          <p:cNvPr id="60421" name="Picture 5" descr="BS00578_"/>
          <p:cNvPicPr>
            <a:picLocks noGrp="1" noChangeAspect="1" noChangeArrowheads="1"/>
          </p:cNvPicPr>
          <p:nvPr>
            <p:ph sz="quarter" idx="3"/>
          </p:nvPr>
        </p:nvPicPr>
        <p:blipFill>
          <a:blip r:embed="rId4" cstate="email"/>
          <a:srcRect/>
          <a:stretch>
            <a:fillRect/>
          </a:stretch>
        </p:blipFill>
        <p:spPr>
          <a:xfrm>
            <a:off x="8062607" y="4725144"/>
            <a:ext cx="1583267" cy="1057275"/>
          </a:xfrm>
          <a:solidFill>
            <a:schemeClr val="accent4"/>
          </a:solidFill>
        </p:spPr>
      </p:pic>
      <p:pic>
        <p:nvPicPr>
          <p:cNvPr id="60422" name="Picture 6" descr="j0078842"/>
          <p:cNvPicPr>
            <a:picLocks noChangeAspect="1" noChangeArrowheads="1"/>
          </p:cNvPicPr>
          <p:nvPr/>
        </p:nvPicPr>
        <p:blipFill>
          <a:blip r:embed="rId5" cstate="email"/>
          <a:srcRect/>
          <a:stretch>
            <a:fillRect/>
          </a:stretch>
        </p:blipFill>
        <p:spPr bwMode="auto">
          <a:xfrm>
            <a:off x="6456040" y="3645024"/>
            <a:ext cx="1545167" cy="1400175"/>
          </a:xfrm>
          <a:prstGeom prst="rect">
            <a:avLst/>
          </a:prstGeom>
          <a:solidFill>
            <a:schemeClr val="accent3"/>
          </a:solidFill>
          <a:ln w="9525">
            <a:noFill/>
            <a:miter lim="800000"/>
            <a:headEnd/>
            <a:tailEnd/>
          </a:ln>
        </p:spPr>
      </p:pic>
      <p:pic>
        <p:nvPicPr>
          <p:cNvPr id="60424" name="Picture 8" descr="j0078802"/>
          <p:cNvPicPr>
            <a:picLocks noChangeAspect="1" noChangeArrowheads="1"/>
          </p:cNvPicPr>
          <p:nvPr/>
        </p:nvPicPr>
        <p:blipFill>
          <a:blip r:embed="rId6" cstate="email"/>
          <a:srcRect/>
          <a:stretch>
            <a:fillRect/>
          </a:stretch>
        </p:blipFill>
        <p:spPr bwMode="auto">
          <a:xfrm>
            <a:off x="2999656" y="980728"/>
            <a:ext cx="1905000" cy="1292225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</p:pic>
      <p:sp>
        <p:nvSpPr>
          <p:cNvPr id="10" name="Slide Number Placeholder 3"/>
          <p:cNvSpPr txBox="1">
            <a:spLocks/>
          </p:cNvSpPr>
          <p:nvPr/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121920" tIns="60960" rIns="121920" bIns="60960" rtlCol="0" anchor="ctr"/>
          <a:lstStyle>
            <a:defPPr>
              <a:defRPr lang="es-AR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E8458B0-2EB3-432E-8F2E-AFF1A52F012E}" type="slidenum">
              <a:rPr lang="es-AR" sz="1200"/>
              <a:t>38</a:t>
            </a:fld>
            <a:endParaRPr lang="es-AR" sz="1200" dirty="0"/>
          </a:p>
        </p:txBody>
      </p:sp>
    </p:spTree>
    <p:extLst>
      <p:ext uri="{BB962C8B-B14F-4D97-AF65-F5344CB8AC3E}">
        <p14:creationId xmlns:p14="http://schemas.microsoft.com/office/powerpoint/2010/main" val="26854548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Rectangle 6"/>
          <p:cNvSpPr>
            <a:spLocks noGrp="1" noChangeArrowheads="1"/>
          </p:cNvSpPr>
          <p:nvPr>
            <p:ph type="title"/>
          </p:nvPr>
        </p:nvSpPr>
        <p:spPr>
          <a:xfrm>
            <a:off x="2351584" y="5229200"/>
            <a:ext cx="8153400" cy="990600"/>
          </a:xfrm>
        </p:spPr>
        <p:txBody>
          <a:bodyPr>
            <a:normAutofit/>
          </a:bodyPr>
          <a:lstStyle/>
          <a:p>
            <a:r>
              <a:rPr lang="es-ES_tradnl" altLang="es-AR" sz="3600" dirty="0" smtClean="0"/>
              <a:t>Algunos Métodos </a:t>
            </a:r>
            <a:r>
              <a:rPr lang="es-ES_tradnl" altLang="es-AR" sz="3600" dirty="0"/>
              <a:t>de Estimación</a:t>
            </a:r>
          </a:p>
        </p:txBody>
      </p:sp>
      <p:sp>
        <p:nvSpPr>
          <p:cNvPr id="7" name="4 Marcador de número de diapositiva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80000"/>
              </a:lnSpc>
            </a:pPr>
            <a:fld id="{88E85E9A-C558-499F-9CC4-6E16BD7BAD1F}" type="slidenum">
              <a:rPr lang="en-US" altLang="es-AR" sz="1200">
                <a:solidFill>
                  <a:srgbClr val="FFFFFF"/>
                </a:solidFill>
              </a:rPr>
              <a:pPr>
                <a:lnSpc>
                  <a:spcPct val="80000"/>
                </a:lnSpc>
              </a:pPr>
              <a:t>39</a:t>
            </a:fld>
            <a:endParaRPr lang="en-US" altLang="es-AR" sz="1200">
              <a:solidFill>
                <a:srgbClr val="FFFFFF"/>
              </a:solidFill>
            </a:endParaRPr>
          </a:p>
        </p:txBody>
      </p:sp>
      <p:graphicFrame>
        <p:nvGraphicFramePr>
          <p:cNvPr id="2" name="Diagrama 1"/>
          <p:cNvGraphicFramePr/>
          <p:nvPr>
            <p:extLst>
              <p:ext uri="{D42A27DB-BD31-4B8C-83A1-F6EECF244321}">
                <p14:modId xmlns:p14="http://schemas.microsoft.com/office/powerpoint/2010/main" val="2433657574"/>
              </p:ext>
            </p:extLst>
          </p:nvPr>
        </p:nvGraphicFramePr>
        <p:xfrm>
          <a:off x="2135560" y="620688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376934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8048" y="1052736"/>
            <a:ext cx="5672233" cy="5805264"/>
          </a:xfrm>
          <a:prstGeom prst="rect">
            <a:avLst/>
          </a:prstGeom>
        </p:spPr>
      </p:pic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 vert="horz" wrap="square" lIns="121120" tIns="59497" rIns="121120" bIns="59497" numCol="1" anchor="ctr" anchorCtr="0" compatLnSpc="1">
            <a:prstTxWarp prst="textNoShape">
              <a:avLst/>
            </a:prstTxWarp>
            <a:normAutofit fontScale="90000"/>
          </a:bodyPr>
          <a:lstStyle/>
          <a:p>
            <a:pPr algn="l" eaLnBrk="1" hangingPunct="1"/>
            <a:r>
              <a:rPr lang="es-ES_tradnl" dirty="0"/>
              <a:t>Definición de Software</a:t>
            </a:r>
          </a:p>
        </p:txBody>
      </p:sp>
      <p:sp>
        <p:nvSpPr>
          <p:cNvPr id="17412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>
              <a:lnSpc>
                <a:spcPct val="110000"/>
              </a:lnSpc>
              <a:spcBef>
                <a:spcPts val="667"/>
              </a:spcBef>
              <a:spcAft>
                <a:spcPts val="667"/>
              </a:spcAft>
              <a:buNone/>
            </a:pPr>
            <a:r>
              <a:rPr lang="es-ES_tradnl" sz="3200" b="1" dirty="0"/>
              <a:t>Software, en general, es un set de </a:t>
            </a:r>
            <a:br>
              <a:rPr lang="es-ES_tradnl" sz="3200" b="1" dirty="0"/>
            </a:br>
            <a:r>
              <a:rPr lang="es-ES_tradnl" sz="3200" b="1" dirty="0"/>
              <a:t>programas y  la documentación </a:t>
            </a:r>
            <a:br>
              <a:rPr lang="es-ES_tradnl" sz="3200" b="1" dirty="0"/>
            </a:br>
            <a:r>
              <a:rPr lang="es-ES_tradnl" sz="3200" b="1" dirty="0"/>
              <a:t>que acompaña.</a:t>
            </a:r>
            <a:r>
              <a:rPr lang="es-ES_tradnl" sz="3200" dirty="0"/>
              <a:t> </a:t>
            </a:r>
          </a:p>
          <a:p>
            <a:pPr>
              <a:spcBef>
                <a:spcPts val="400"/>
              </a:spcBef>
              <a:spcAft>
                <a:spcPts val="667"/>
              </a:spcAft>
              <a:buClr>
                <a:schemeClr val="accent2"/>
              </a:buClr>
              <a:buFont typeface="Wingdings" pitchFamily="2" charset="2"/>
              <a:buChar char="§"/>
            </a:pPr>
            <a:r>
              <a:rPr lang="es-ES_tradnl" sz="2667" dirty="0"/>
              <a:t>Existen tres tipos básicos de software. </a:t>
            </a:r>
            <a:br>
              <a:rPr lang="es-ES_tradnl" sz="2667" dirty="0"/>
            </a:br>
            <a:r>
              <a:rPr lang="es-ES_tradnl" sz="2667" dirty="0"/>
              <a:t>Estos son: </a:t>
            </a:r>
          </a:p>
          <a:p>
            <a:pPr marL="685783" lvl="2">
              <a:spcBef>
                <a:spcPts val="400"/>
              </a:spcBef>
              <a:spcAft>
                <a:spcPts val="667"/>
              </a:spcAft>
              <a:buClr>
                <a:schemeClr val="accent2"/>
              </a:buClr>
              <a:buFont typeface="Wingdings" pitchFamily="2" charset="2"/>
              <a:buChar char="§"/>
            </a:pPr>
            <a:r>
              <a:rPr lang="es-ES_tradnl" sz="2667" dirty="0"/>
              <a:t>System software</a:t>
            </a:r>
          </a:p>
          <a:p>
            <a:pPr marL="685783" lvl="2">
              <a:spcBef>
                <a:spcPts val="400"/>
              </a:spcBef>
              <a:spcAft>
                <a:spcPts val="667"/>
              </a:spcAft>
              <a:buClr>
                <a:schemeClr val="accent2"/>
              </a:buClr>
              <a:buFont typeface="Wingdings" pitchFamily="2" charset="2"/>
              <a:buChar char="§"/>
            </a:pPr>
            <a:r>
              <a:rPr lang="es-ES_tradnl" sz="2667" dirty="0"/>
              <a:t>Utilitarios</a:t>
            </a:r>
          </a:p>
          <a:p>
            <a:pPr marL="685783" lvl="2">
              <a:spcBef>
                <a:spcPts val="400"/>
              </a:spcBef>
              <a:spcAft>
                <a:spcPts val="667"/>
              </a:spcAft>
              <a:buClr>
                <a:schemeClr val="accent2"/>
              </a:buClr>
              <a:buFont typeface="Wingdings" pitchFamily="2" charset="2"/>
              <a:buChar char="§"/>
            </a:pPr>
            <a:r>
              <a:rPr lang="es-ES_tradnl" sz="2667" dirty="0"/>
              <a:t>Software de Aplicación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1435686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a 3"/>
          <p:cNvGraphicFramePr/>
          <p:nvPr>
            <p:extLst>
              <p:ext uri="{D42A27DB-BD31-4B8C-83A1-F6EECF244321}">
                <p14:modId xmlns:p14="http://schemas.microsoft.com/office/powerpoint/2010/main" val="4095941348"/>
              </p:ext>
            </p:extLst>
          </p:nvPr>
        </p:nvGraphicFramePr>
        <p:xfrm>
          <a:off x="3635644" y="1081468"/>
          <a:ext cx="8581036" cy="53215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ítulo 1"/>
          <p:cNvSpPr txBox="1">
            <a:spLocks/>
          </p:cNvSpPr>
          <p:nvPr/>
        </p:nvSpPr>
        <p:spPr bwMode="auto">
          <a:xfrm>
            <a:off x="479376" y="1988840"/>
            <a:ext cx="3535583" cy="1226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+mj-lt"/>
                <a:ea typeface="ＭＳ Ｐゴシック" pitchFamily="34" charset="-128"/>
                <a:cs typeface="ＭＳ Ｐゴシック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094">
                <a:solidFill>
                  <a:schemeClr val="tx2"/>
                </a:solidFill>
                <a:latin typeface="Calibri" charset="0"/>
                <a:ea typeface="ＭＳ Ｐゴシック" pitchFamily="34" charset="-128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094">
                <a:solidFill>
                  <a:schemeClr val="tx2"/>
                </a:solidFill>
                <a:latin typeface="Calibri" charset="0"/>
                <a:ea typeface="ＭＳ Ｐゴシック" pitchFamily="34" charset="-128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094">
                <a:solidFill>
                  <a:schemeClr val="tx2"/>
                </a:solidFill>
                <a:latin typeface="Calibri" charset="0"/>
                <a:ea typeface="ＭＳ Ｐゴシック" pitchFamily="34" charset="-128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094">
                <a:solidFill>
                  <a:schemeClr val="tx2"/>
                </a:solidFill>
                <a:latin typeface="Calibri" charset="0"/>
                <a:ea typeface="ＭＳ Ｐゴシック" pitchFamily="34" charset="-128"/>
                <a:cs typeface="ＭＳ Ｐゴシック" charset="0"/>
              </a:defRPr>
            </a:lvl5pPr>
            <a:lvl6pPr marL="321457" algn="ctr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642915" algn="ctr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964372" algn="ctr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1285829" algn="ctr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s-AR" sz="4000" kern="0" dirty="0"/>
              <a:t>¿Cómo se estima en los proyectos ágiles?</a:t>
            </a: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E88CA3D6-F216-4302-95A1-9D92203563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3613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2"/>
          <a:srcRect l="6445" t="2865" r="4159" b="8224"/>
          <a:stretch/>
        </p:blipFill>
        <p:spPr>
          <a:xfrm>
            <a:off x="9292568" y="955300"/>
            <a:ext cx="2485393" cy="25149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9376" y="828679"/>
            <a:ext cx="10363200" cy="1143000"/>
          </a:xfrm>
        </p:spPr>
        <p:txBody>
          <a:bodyPr>
            <a:normAutofit/>
          </a:bodyPr>
          <a:lstStyle/>
          <a:p>
            <a:pPr algn="l"/>
            <a:r>
              <a:rPr lang="es-AR" sz="4400" dirty="0"/>
              <a:t>Estimación Relativa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1" y="1979605"/>
            <a:ext cx="6832665" cy="4833771"/>
          </a:xfrm>
        </p:spPr>
        <p:txBody>
          <a:bodyPr>
            <a:noAutofit/>
          </a:bodyPr>
          <a:lstStyle/>
          <a:p>
            <a:pPr marL="457189" indent="-457189">
              <a:buFont typeface="Wingdings" pitchFamily="2" charset="2"/>
              <a:buChar char="§"/>
            </a:pPr>
            <a:r>
              <a:rPr lang="es-AR" sz="3200" dirty="0">
                <a:latin typeface="Calibri" charset="0"/>
              </a:rPr>
              <a:t>Las personas no saben estimar en términos absolutos</a:t>
            </a:r>
          </a:p>
          <a:p>
            <a:pPr marL="457189" indent="-457189">
              <a:buFont typeface="Wingdings" pitchFamily="2" charset="2"/>
              <a:buChar char="§"/>
            </a:pPr>
            <a:r>
              <a:rPr lang="es-AR" sz="3200" dirty="0">
                <a:latin typeface="Calibri" charset="0"/>
              </a:rPr>
              <a:t>Somos buenos comparando cosas</a:t>
            </a:r>
          </a:p>
          <a:p>
            <a:pPr marL="457189" indent="-457189">
              <a:buFont typeface="Wingdings" pitchFamily="2" charset="2"/>
              <a:buChar char="§"/>
            </a:pPr>
            <a:r>
              <a:rPr lang="es-AR" sz="3200" dirty="0">
                <a:latin typeface="Calibri" charset="0"/>
              </a:rPr>
              <a:t>Comparar es generalmente más rápido.</a:t>
            </a:r>
          </a:p>
          <a:p>
            <a:pPr marL="457189" indent="-457189">
              <a:buFont typeface="Wingdings" pitchFamily="2" charset="2"/>
              <a:buChar char="§"/>
            </a:pPr>
            <a:r>
              <a:rPr lang="es-AR" sz="3200" dirty="0">
                <a:latin typeface="Calibri" charset="0"/>
              </a:rPr>
              <a:t>Se obtiene una mejor dinámica grupal</a:t>
            </a:r>
          </a:p>
          <a:p>
            <a:pPr marL="457189" indent="-457189">
              <a:buFont typeface="Wingdings" pitchFamily="2" charset="2"/>
              <a:buChar char="§"/>
            </a:pPr>
            <a:r>
              <a:rPr lang="es-AR" sz="3200" dirty="0">
                <a:latin typeface="Calibri" charset="0"/>
              </a:rPr>
              <a:t>Se emplea mejor el tiempo de análisis de las stories</a:t>
            </a:r>
          </a:p>
        </p:txBody>
      </p:sp>
      <p:grpSp>
        <p:nvGrpSpPr>
          <p:cNvPr id="9" name="Grupo 8"/>
          <p:cNvGrpSpPr/>
          <p:nvPr/>
        </p:nvGrpSpPr>
        <p:grpSpPr>
          <a:xfrm>
            <a:off x="6888088" y="3478145"/>
            <a:ext cx="3293469" cy="3379855"/>
            <a:chOff x="8288931" y="3215153"/>
            <a:chExt cx="3293469" cy="3379855"/>
          </a:xfrm>
        </p:grpSpPr>
        <p:pic>
          <p:nvPicPr>
            <p:cNvPr id="7170" name="Picture 2" descr="C:\Documents and Settings\Florencia\Escritorio\Presentacion de Scrum\Reemplazos\Imagen137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88931" y="3231005"/>
              <a:ext cx="3293469" cy="33640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6" name="Grupo 5"/>
            <p:cNvGrpSpPr/>
            <p:nvPr/>
          </p:nvGrpSpPr>
          <p:grpSpPr>
            <a:xfrm>
              <a:off x="8332838" y="3215153"/>
              <a:ext cx="2562240" cy="827605"/>
              <a:chOff x="8332839" y="3215153"/>
              <a:chExt cx="2562240" cy="827605"/>
            </a:xfrm>
          </p:grpSpPr>
          <p:sp>
            <p:nvSpPr>
              <p:cNvPr id="4" name="CuadroTexto 3"/>
              <p:cNvSpPr txBox="1"/>
              <p:nvPr/>
            </p:nvSpPr>
            <p:spPr>
              <a:xfrm>
                <a:off x="8332839" y="3215153"/>
                <a:ext cx="256224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AR" sz="1200" b="1" dirty="0">
                    <a:solidFill>
                      <a:schemeClr val="accent4">
                        <a:lumMod val="75000"/>
                      </a:schemeClr>
                    </a:solidFill>
                  </a:rPr>
                  <a:t>¿Dónde está el proyector en relación </a:t>
                </a:r>
                <a:br>
                  <a:rPr lang="es-AR" sz="1200" b="1" dirty="0">
                    <a:solidFill>
                      <a:schemeClr val="accent4">
                        <a:lumMod val="75000"/>
                      </a:schemeClr>
                    </a:solidFill>
                  </a:rPr>
                </a:br>
                <a:r>
                  <a:rPr lang="es-AR" sz="1200" b="1" dirty="0">
                    <a:solidFill>
                      <a:schemeClr val="accent4">
                        <a:lumMod val="75000"/>
                      </a:schemeClr>
                    </a:solidFill>
                  </a:rPr>
                  <a:t>a las dos  paredes?</a:t>
                </a:r>
              </a:p>
            </p:txBody>
          </p:sp>
          <p:sp>
            <p:nvSpPr>
              <p:cNvPr id="8" name="CuadroTexto 7"/>
              <p:cNvSpPr txBox="1"/>
              <p:nvPr/>
            </p:nvSpPr>
            <p:spPr>
              <a:xfrm>
                <a:off x="8721211" y="3765759"/>
                <a:ext cx="192873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AR" sz="1200" b="1" dirty="0">
                    <a:solidFill>
                      <a:schemeClr val="bg1"/>
                    </a:solidFill>
                  </a:rPr>
                  <a:t>¿Cuán lejos en metros?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43066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9" name="Text Box 2"/>
          <p:cNvSpPr txBox="1">
            <a:spLocks noChangeArrowheads="1"/>
          </p:cNvSpPr>
          <p:nvPr/>
        </p:nvSpPr>
        <p:spPr bwMode="auto">
          <a:xfrm>
            <a:off x="3215681" y="1556792"/>
            <a:ext cx="5376599" cy="37444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fontAlgn="base">
              <a:spcBef>
                <a:spcPct val="75000"/>
              </a:spcBef>
              <a:spcAft>
                <a:spcPct val="0"/>
              </a:spcAft>
              <a:buFont typeface="Wingdings" pitchFamily="2" charset="2"/>
              <a:buChar char="§"/>
              <a:defRPr sz="2600">
                <a:solidFill>
                  <a:srgbClr val="000000"/>
                </a:solidFill>
                <a:latin typeface="Calibri" charset="0"/>
                <a:ea typeface="ＭＳ Ｐゴシック" pitchFamily="34" charset="-128"/>
                <a:cs typeface="Verdana"/>
              </a:defRPr>
            </a:lvl1pPr>
            <a:lvl2pPr marL="185738" indent="-184150" fontAlgn="base">
              <a:spcBef>
                <a:spcPct val="40000"/>
              </a:spcBef>
              <a:spcAft>
                <a:spcPct val="0"/>
              </a:spcAft>
              <a:buClr>
                <a:schemeClr val="tx1"/>
              </a:buClr>
              <a:buFont typeface="Times" charset="0"/>
              <a:buChar char="•"/>
              <a:defRPr sz="2000">
                <a:latin typeface="Verdana"/>
                <a:ea typeface="ＭＳ Ｐゴシック" pitchFamily="34" charset="-128"/>
                <a:cs typeface="Verdana"/>
              </a:defRPr>
            </a:lvl2pPr>
            <a:lvl3pPr marL="414338" indent="-227013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Neo Sans Intel" pitchFamily="34" charset="0"/>
              <a:buChar char="–"/>
              <a:defRPr>
                <a:latin typeface="Verdana"/>
                <a:ea typeface="ＭＳ Ｐゴシック" pitchFamily="34" charset="-128"/>
                <a:cs typeface="Verdana"/>
              </a:defRPr>
            </a:lvl3pPr>
            <a:lvl4pPr marL="568325" indent="-15240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Neo Sans Intel" pitchFamily="34" charset="0"/>
              <a:buChar char="–"/>
              <a:defRPr>
                <a:latin typeface="Verdana"/>
                <a:ea typeface="ＭＳ Ｐゴシック" pitchFamily="34" charset="-128"/>
                <a:cs typeface="Verdana"/>
              </a:defRPr>
            </a:lvl4pPr>
            <a:lvl5pPr marL="762000" indent="-192088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–"/>
              <a:defRPr>
                <a:latin typeface="Verdana"/>
                <a:ea typeface="ＭＳ Ｐゴシック" pitchFamily="34" charset="-128"/>
                <a:cs typeface="Verdana"/>
              </a:defRPr>
            </a:lvl5pPr>
            <a:lvl6pPr marL="1219200" indent="-192088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–"/>
              <a:defRPr sz="1600"/>
            </a:lvl6pPr>
            <a:lvl7pPr marL="1676400" indent="-192088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–"/>
              <a:defRPr sz="1600"/>
            </a:lvl7pPr>
            <a:lvl8pPr marL="2133600" indent="-192088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–"/>
              <a:defRPr sz="1600"/>
            </a:lvl8pPr>
            <a:lvl9pPr marL="2590800" indent="-192088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–"/>
              <a:defRPr sz="1600"/>
            </a:lvl9pPr>
          </a:lstStyle>
          <a:p>
            <a:pPr marL="0" indent="0">
              <a:buNone/>
            </a:pPr>
            <a:r>
              <a:rPr lang="es-AR" sz="2667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Las estimaciones basadas en tiempo son más propensas a errores debido a varias razones.</a:t>
            </a:r>
          </a:p>
          <a:p>
            <a:pPr marL="761981">
              <a:spcBef>
                <a:spcPts val="800"/>
              </a:spcBef>
            </a:pPr>
            <a:r>
              <a:rPr lang="es-AR" sz="2133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Habilidades</a:t>
            </a:r>
          </a:p>
          <a:p>
            <a:pPr marL="761981">
              <a:spcBef>
                <a:spcPts val="800"/>
              </a:spcBef>
            </a:pPr>
            <a:r>
              <a:rPr lang="es-AR" sz="2133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Conocimiento</a:t>
            </a:r>
          </a:p>
          <a:p>
            <a:pPr marL="761981">
              <a:spcBef>
                <a:spcPts val="800"/>
              </a:spcBef>
            </a:pPr>
            <a:r>
              <a:rPr lang="es-AR" sz="2133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Asunciones</a:t>
            </a:r>
          </a:p>
          <a:p>
            <a:pPr marL="761981">
              <a:spcBef>
                <a:spcPts val="800"/>
              </a:spcBef>
            </a:pPr>
            <a:r>
              <a:rPr lang="es-AR" sz="2133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Experiencia</a:t>
            </a:r>
          </a:p>
          <a:p>
            <a:pPr marL="761981">
              <a:spcBef>
                <a:spcPts val="800"/>
              </a:spcBef>
            </a:pPr>
            <a:r>
              <a:rPr lang="es-AR" sz="2133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Familiaridad con los dominios de aplicación/negocio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5375" y="800885"/>
            <a:ext cx="10972800" cy="889000"/>
          </a:xfrm>
        </p:spPr>
        <p:txBody>
          <a:bodyPr>
            <a:normAutofit/>
          </a:bodyPr>
          <a:lstStyle/>
          <a:p>
            <a:r>
              <a:rPr lang="es-AR" sz="3600" dirty="0"/>
              <a:t>Tamaño Vs. Esfuerzo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 bwMode="auto">
          <a:xfrm>
            <a:off x="1308016" y="5218642"/>
            <a:ext cx="9448800" cy="162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noAutofit/>
          </a:bodyPr>
          <a:lstStyle>
            <a:lvl1pPr algn="l" rtl="0" eaLnBrk="1" fontAlgn="base" hangingPunct="1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accent1"/>
                </a:solidFill>
                <a:latin typeface="Verdana"/>
                <a:ea typeface="ＭＳ Ｐゴシック" pitchFamily="34" charset="-128"/>
                <a:cs typeface="Verdana"/>
              </a:defRPr>
            </a:lvl1pPr>
            <a:lvl2pPr algn="l" rtl="0" eaLnBrk="1" fontAlgn="base" hangingPunct="1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accent1"/>
                </a:solidFill>
                <a:latin typeface="Verdana" pitchFamily="34" charset="0"/>
                <a:ea typeface="ＭＳ Ｐゴシック" pitchFamily="34" charset="-128"/>
                <a:cs typeface="Arial" pitchFamily="34" charset="0"/>
              </a:defRPr>
            </a:lvl2pPr>
            <a:lvl3pPr algn="l" rtl="0" eaLnBrk="1" fontAlgn="base" hangingPunct="1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accent1"/>
                </a:solidFill>
                <a:latin typeface="Verdana" pitchFamily="34" charset="0"/>
                <a:ea typeface="ＭＳ Ｐゴシック" pitchFamily="34" charset="-128"/>
                <a:cs typeface="Arial" pitchFamily="34" charset="0"/>
              </a:defRPr>
            </a:lvl3pPr>
            <a:lvl4pPr algn="l" rtl="0" eaLnBrk="1" fontAlgn="base" hangingPunct="1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accent1"/>
                </a:solidFill>
                <a:latin typeface="Verdana" pitchFamily="34" charset="0"/>
                <a:ea typeface="ＭＳ Ｐゴシック" pitchFamily="34" charset="-128"/>
                <a:cs typeface="Arial" pitchFamily="34" charset="0"/>
              </a:defRPr>
            </a:lvl4pPr>
            <a:lvl5pPr algn="l" rtl="0" eaLnBrk="1" fontAlgn="base" hangingPunct="1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accent1"/>
                </a:solidFill>
                <a:latin typeface="Verdana" pitchFamily="34" charset="0"/>
                <a:ea typeface="ＭＳ Ｐゴシック" pitchFamily="34" charset="-128"/>
                <a:cs typeface="Arial" pitchFamily="34" charset="0"/>
              </a:defRPr>
            </a:lvl5pPr>
            <a:lvl6pPr marL="457200" algn="l" rtl="0" eaLnBrk="1" fontAlgn="base" hangingPunct="1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hlink"/>
                </a:solidFill>
                <a:latin typeface="Neo Sans Intel Medium" pitchFamily="34" charset="0"/>
                <a:cs typeface="Arial" pitchFamily="34" charset="0"/>
              </a:defRPr>
            </a:lvl6pPr>
            <a:lvl7pPr marL="914400" algn="l" rtl="0" eaLnBrk="1" fontAlgn="base" hangingPunct="1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hlink"/>
                </a:solidFill>
                <a:latin typeface="Neo Sans Intel Medium" pitchFamily="34" charset="0"/>
                <a:cs typeface="Arial" pitchFamily="34" charset="0"/>
              </a:defRPr>
            </a:lvl7pPr>
            <a:lvl8pPr marL="1371600" algn="l" rtl="0" eaLnBrk="1" fontAlgn="base" hangingPunct="1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hlink"/>
                </a:solidFill>
                <a:latin typeface="Neo Sans Intel Medium" pitchFamily="34" charset="0"/>
                <a:cs typeface="Arial" pitchFamily="34" charset="0"/>
              </a:defRPr>
            </a:lvl8pPr>
            <a:lvl9pPr marL="1828800" algn="l" rtl="0" eaLnBrk="1" fontAlgn="base" hangingPunct="1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hlink"/>
                </a:solidFill>
                <a:latin typeface="Neo Sans Intel Medium" pitchFamily="34" charset="0"/>
                <a:cs typeface="Arial" pitchFamily="34" charset="0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s-AR" sz="6400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Tamaño </a:t>
            </a:r>
            <a:r>
              <a:rPr lang="es-AR" sz="6400" i="1" u="sng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NO ES</a:t>
            </a:r>
            <a:r>
              <a:rPr lang="es-AR" sz="6400" i="1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s-AR" sz="6400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esfuerzo</a:t>
            </a:r>
          </a:p>
        </p:txBody>
      </p:sp>
      <p:pic>
        <p:nvPicPr>
          <p:cNvPr id="5" name="Content Placeholder 6" descr="usainboltsprinting.jpg"/>
          <p:cNvPicPr>
            <a:picLocks noGrp="1"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803501" y="1844825"/>
            <a:ext cx="2909123" cy="3168351"/>
          </a:xfrm>
          <a:prstGeom prst="rect">
            <a:avLst/>
          </a:prstGeom>
        </p:spPr>
      </p:pic>
      <p:pic>
        <p:nvPicPr>
          <p:cNvPr id="6" name="Content Placeholder 5" descr="BoyRunning.JPG"/>
          <p:cNvPicPr>
            <a:picLocks noGrp="1"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13500" y="1700808"/>
            <a:ext cx="2314149" cy="2976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44276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666" name="Picture 2" descr="http://people10.com/blog/wp-content/uploads/2012/02/agile-transformation-sizing-9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19"/>
          <a:stretch/>
        </p:blipFill>
        <p:spPr bwMode="auto">
          <a:xfrm>
            <a:off x="6324881" y="2283890"/>
            <a:ext cx="5816881" cy="3267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681" y="883805"/>
            <a:ext cx="11582400" cy="1143000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es-AR" sz="3733" dirty="0"/>
              <a:t>Estimación con Story Points </a:t>
            </a:r>
            <a:r>
              <a:rPr lang="es-AR" sz="2800" dirty="0"/>
              <a:t>(Puntos de Historia)</a:t>
            </a:r>
            <a:r>
              <a:rPr lang="es-AR" sz="3733" dirty="0"/>
              <a:t/>
            </a:r>
            <a:br>
              <a:rPr lang="es-AR" sz="3733" dirty="0"/>
            </a:br>
            <a:r>
              <a:rPr lang="es-AR" sz="3733" dirty="0"/>
              <a:t> </a:t>
            </a:r>
          </a:p>
        </p:txBody>
      </p:sp>
      <p:sp>
        <p:nvSpPr>
          <p:cNvPr id="113668" name="Content Placeholder 2"/>
          <p:cNvSpPr>
            <a:spLocks noGrp="1"/>
          </p:cNvSpPr>
          <p:nvPr>
            <p:ph idx="1"/>
          </p:nvPr>
        </p:nvSpPr>
        <p:spPr>
          <a:xfrm>
            <a:off x="191344" y="1844824"/>
            <a:ext cx="5925486" cy="4145263"/>
          </a:xfrm>
        </p:spPr>
        <p:txBody>
          <a:bodyPr vert="horz" lIns="0" tIns="0" rIns="0" bIns="0" rtlCol="0">
            <a:normAutofit fontScale="92500"/>
          </a:bodyPr>
          <a:lstStyle/>
          <a:p>
            <a:pPr marL="457189" indent="-457189">
              <a:buFont typeface="Wingdings" panose="05000000000000000000" pitchFamily="2" charset="2"/>
              <a:buChar char="§"/>
            </a:pPr>
            <a:r>
              <a:rPr lang="es-AR" sz="3200" dirty="0"/>
              <a:t>Es</a:t>
            </a:r>
            <a:r>
              <a:rPr lang="es-AR" sz="2800" dirty="0"/>
              <a:t> una unidad de medida </a:t>
            </a:r>
            <a:r>
              <a:rPr lang="es-AR" sz="2800" b="1" i="1" dirty="0"/>
              <a:t>específica (del equipo) de: complejidad, riesgo y esfuerzo,  </a:t>
            </a:r>
            <a:r>
              <a:rPr lang="es-AR" sz="2800" dirty="0"/>
              <a:t>es lo que  “el kilo” a la unidad de nuestro sistema de medición de peso</a:t>
            </a:r>
          </a:p>
          <a:p>
            <a:pPr marL="457189" indent="-457189">
              <a:buFont typeface="Wingdings" panose="05000000000000000000" pitchFamily="2" charset="2"/>
              <a:buChar char="§"/>
            </a:pPr>
            <a:r>
              <a:rPr lang="es-AR" sz="2800" dirty="0"/>
              <a:t>Story </a:t>
            </a:r>
            <a:r>
              <a:rPr lang="es-AR" sz="2800" dirty="0" err="1"/>
              <a:t>point</a:t>
            </a:r>
            <a:r>
              <a:rPr lang="es-AR" sz="2800" dirty="0"/>
              <a:t> da idea del “peso” de cada historia y decide cuán grande (compleja) es.</a:t>
            </a:r>
          </a:p>
          <a:p>
            <a:pPr marL="457189" indent="-457189">
              <a:buFont typeface="Wingdings" panose="05000000000000000000" pitchFamily="2" charset="2"/>
              <a:buChar char="§"/>
            </a:pPr>
            <a:r>
              <a:rPr lang="es-AR" sz="2800" dirty="0"/>
              <a:t>La complejidad de una historia tiende a </a:t>
            </a:r>
          </a:p>
          <a:p>
            <a:pPr marL="364058" lvl="1" indent="0">
              <a:spcBef>
                <a:spcPts val="800"/>
              </a:spcBef>
              <a:buNone/>
            </a:pPr>
            <a:r>
              <a:rPr lang="es-AR" sz="2800" dirty="0"/>
              <a:t>Incrementarse exponencialmente.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3905" y="2816073"/>
            <a:ext cx="4008967" cy="172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77846181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99869" y="547620"/>
            <a:ext cx="8229600" cy="2053591"/>
          </a:xfrm>
        </p:spPr>
        <p:txBody>
          <a:bodyPr/>
          <a:lstStyle/>
          <a:p>
            <a:r>
              <a:rPr lang="es-AR" sz="4800" dirty="0" err="1"/>
              <a:t>Poker</a:t>
            </a:r>
            <a:r>
              <a:rPr lang="es-AR" sz="4800" dirty="0"/>
              <a:t> </a:t>
            </a:r>
            <a:r>
              <a:rPr lang="es-AR" sz="4800" dirty="0" err="1"/>
              <a:t>Planning</a:t>
            </a:r>
            <a:endParaRPr lang="es-AR" sz="4800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99869" y="2922781"/>
            <a:ext cx="8229600" cy="1371600"/>
          </a:xfrm>
        </p:spPr>
        <p:txBody>
          <a:bodyPr>
            <a:normAutofit/>
          </a:bodyPr>
          <a:lstStyle/>
          <a:p>
            <a:r>
              <a:rPr lang="es-AR" sz="3733" dirty="0">
                <a:solidFill>
                  <a:schemeClr val="accent4">
                    <a:lumMod val="75000"/>
                  </a:schemeClr>
                </a:solidFill>
              </a:rPr>
              <a:t>Una herramienta </a:t>
            </a:r>
            <a:br>
              <a:rPr lang="es-AR" sz="3733" dirty="0">
                <a:solidFill>
                  <a:schemeClr val="accent4">
                    <a:lumMod val="75000"/>
                  </a:schemeClr>
                </a:solidFill>
              </a:rPr>
            </a:br>
            <a:r>
              <a:rPr lang="es-AR" sz="3733" dirty="0">
                <a:solidFill>
                  <a:schemeClr val="accent4">
                    <a:lumMod val="75000"/>
                  </a:schemeClr>
                </a:solidFill>
              </a:rPr>
              <a:t>de estimación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C0AEC-BFDA-493E-999B-9165ED1364D9}" type="slidenum">
              <a:rPr lang="en-US" sz="1800" smtClean="0"/>
              <a:pPr/>
              <a:t>44</a:t>
            </a:fld>
            <a:endParaRPr lang="en-US" dirty="0"/>
          </a:p>
        </p:txBody>
      </p:sp>
      <p:pic>
        <p:nvPicPr>
          <p:cNvPr id="5" name="6 Marcador de posición de imagen" descr="perrosJugand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" r="5000"/>
          <a:stretch>
            <a:fillRect/>
          </a:stretch>
        </p:blipFill>
        <p:spPr>
          <a:xfrm>
            <a:off x="5015880" y="1826045"/>
            <a:ext cx="5924006" cy="4936672"/>
          </a:xfrm>
          <a:prstGeom prst="rect">
            <a:avLst/>
          </a:prstGeom>
          <a:ln w="9525"/>
          <a:extLst>
            <a:ext uri="{91240B29-F687-4F45-9708-019B960494DF}">
              <a14:hiddenLine xmlns:a14="http://schemas.microsoft.com/office/drawing/2010/main" w="9525" cap="rnd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77143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0183" y="2532909"/>
            <a:ext cx="5172075" cy="1895475"/>
          </a:xfrm>
          <a:prstGeom prst="rect">
            <a:avLst/>
          </a:prstGeom>
        </p:spPr>
      </p:pic>
      <p:sp>
        <p:nvSpPr>
          <p:cNvPr id="4" name="Título 3"/>
          <p:cNvSpPr>
            <a:spLocks noGrp="1"/>
          </p:cNvSpPr>
          <p:nvPr>
            <p:ph type="title" idx="4294967295"/>
          </p:nvPr>
        </p:nvSpPr>
        <p:spPr>
          <a:xfrm>
            <a:off x="3719736" y="1132379"/>
            <a:ext cx="9404723" cy="1400530"/>
          </a:xfrm>
        </p:spPr>
        <p:txBody>
          <a:bodyPr/>
          <a:lstStyle/>
          <a:p>
            <a:r>
              <a:rPr lang="es-AR" dirty="0"/>
              <a:t>Conceptos del Poker Planning</a:t>
            </a:r>
          </a:p>
        </p:txBody>
      </p:sp>
      <p:graphicFrame>
        <p:nvGraphicFramePr>
          <p:cNvPr id="3" name="Diagrama 2"/>
          <p:cNvGraphicFramePr/>
          <p:nvPr>
            <p:extLst/>
          </p:nvPr>
        </p:nvGraphicFramePr>
        <p:xfrm>
          <a:off x="1117051" y="878314"/>
          <a:ext cx="6212590" cy="56912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E39CE95-A64B-4876-B8F0-5E90EFFAB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9392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845840"/>
            <a:ext cx="10363200" cy="1143000"/>
          </a:xfrm>
        </p:spPr>
        <p:txBody>
          <a:bodyPr>
            <a:normAutofit/>
          </a:bodyPr>
          <a:lstStyle/>
          <a:p>
            <a:r>
              <a:rPr lang="es-AR" sz="4267" dirty="0"/>
              <a:t>¿Cómo “decodificar” las estimaciones?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1772816"/>
            <a:ext cx="6655296" cy="4896544"/>
          </a:xfrm>
        </p:spPr>
        <p:txBody>
          <a:bodyPr>
            <a:noAutofit/>
          </a:bodyPr>
          <a:lstStyle/>
          <a:p>
            <a:pPr marL="232828" indent="-232828">
              <a:spcBef>
                <a:spcPts val="0"/>
              </a:spcBef>
              <a:spcAft>
                <a:spcPts val="800"/>
              </a:spcAft>
              <a:buFont typeface="Wingdings" pitchFamily="2" charset="2"/>
              <a:buChar char="§"/>
            </a:pPr>
            <a:r>
              <a:rPr lang="es-AR" sz="1867" b="1" u="sng" dirty="0">
                <a:latin typeface="Calibri" pitchFamily="34" charset="0"/>
                <a:cs typeface="Calibri" pitchFamily="34" charset="0"/>
              </a:rPr>
              <a:t>0</a:t>
            </a:r>
            <a:r>
              <a:rPr lang="es-AR" sz="1867" dirty="0">
                <a:latin typeface="Calibri" pitchFamily="34" charset="0"/>
                <a:cs typeface="Calibri" pitchFamily="34" charset="0"/>
              </a:rPr>
              <a:t>: Quizás Ud. no tenga idea de su producto o funcionalidad en este punto.</a:t>
            </a:r>
          </a:p>
          <a:p>
            <a:pPr marL="232828" indent="-232828">
              <a:spcBef>
                <a:spcPts val="0"/>
              </a:spcBef>
              <a:spcAft>
                <a:spcPts val="800"/>
              </a:spcAft>
              <a:buFont typeface="Wingdings" pitchFamily="2" charset="2"/>
              <a:buChar char="§"/>
            </a:pPr>
            <a:r>
              <a:rPr lang="es-AR" sz="1867" b="1" u="sng" dirty="0">
                <a:latin typeface="Calibri" pitchFamily="34" charset="0"/>
                <a:cs typeface="Calibri" pitchFamily="34" charset="0"/>
              </a:rPr>
              <a:t>1/2, 1</a:t>
            </a:r>
            <a:r>
              <a:rPr lang="es-AR" sz="1867" dirty="0">
                <a:latin typeface="Calibri" pitchFamily="34" charset="0"/>
                <a:cs typeface="Calibri" pitchFamily="34" charset="0"/>
              </a:rPr>
              <a:t>: funcionalidad pequeña (usualmente cosmética). </a:t>
            </a:r>
          </a:p>
          <a:p>
            <a:pPr marL="232828" indent="-232828">
              <a:spcBef>
                <a:spcPts val="0"/>
              </a:spcBef>
              <a:spcAft>
                <a:spcPts val="800"/>
              </a:spcAft>
              <a:buFont typeface="Wingdings" pitchFamily="2" charset="2"/>
              <a:buChar char="§"/>
            </a:pPr>
            <a:r>
              <a:rPr lang="es-AR" sz="1867" b="1" u="sng" dirty="0">
                <a:latin typeface="Calibri" pitchFamily="34" charset="0"/>
                <a:cs typeface="Calibri" pitchFamily="34" charset="0"/>
              </a:rPr>
              <a:t>2-3</a:t>
            </a:r>
            <a:r>
              <a:rPr lang="es-AR" sz="1867" dirty="0">
                <a:latin typeface="Calibri" pitchFamily="34" charset="0"/>
                <a:cs typeface="Calibri" pitchFamily="34" charset="0"/>
              </a:rPr>
              <a:t>: funcionalidad pequeña a mediana. Es lo que queremos. </a:t>
            </a:r>
            <a:r>
              <a:rPr lang="es-AR" sz="1867" dirty="0">
                <a:latin typeface="Calibri" pitchFamily="34" charset="0"/>
                <a:cs typeface="Calibri" pitchFamily="34" charset="0"/>
                <a:sym typeface="Wingdings" pitchFamily="2" charset="2"/>
              </a:rPr>
              <a:t></a:t>
            </a:r>
            <a:endParaRPr lang="es-AR" sz="1867" dirty="0">
              <a:latin typeface="Calibri" pitchFamily="34" charset="0"/>
              <a:cs typeface="Calibri" pitchFamily="34" charset="0"/>
            </a:endParaRPr>
          </a:p>
          <a:p>
            <a:pPr marL="232828" indent="-232828">
              <a:spcBef>
                <a:spcPts val="0"/>
              </a:spcBef>
              <a:spcAft>
                <a:spcPts val="800"/>
              </a:spcAft>
              <a:buFont typeface="Wingdings" pitchFamily="2" charset="2"/>
              <a:buChar char="§"/>
            </a:pPr>
            <a:r>
              <a:rPr lang="es-AR" sz="1867" b="1" u="sng" dirty="0">
                <a:latin typeface="Calibri" pitchFamily="34" charset="0"/>
                <a:cs typeface="Calibri" pitchFamily="34" charset="0"/>
              </a:rPr>
              <a:t>5</a:t>
            </a:r>
            <a:r>
              <a:rPr lang="es-AR" sz="1867" dirty="0">
                <a:latin typeface="Calibri" pitchFamily="34" charset="0"/>
                <a:cs typeface="Calibri" pitchFamily="34" charset="0"/>
              </a:rPr>
              <a:t>: Funcionalidad media. Es lo que queremos </a:t>
            </a:r>
            <a:r>
              <a:rPr lang="es-AR" sz="1867" dirty="0">
                <a:latin typeface="Calibri" pitchFamily="34" charset="0"/>
                <a:cs typeface="Calibri" pitchFamily="34" charset="0"/>
                <a:sym typeface="Wingdings" pitchFamily="2" charset="2"/>
              </a:rPr>
              <a:t></a:t>
            </a:r>
            <a:endParaRPr lang="es-AR" sz="1867" dirty="0">
              <a:latin typeface="Calibri" pitchFamily="34" charset="0"/>
              <a:cs typeface="Calibri" pitchFamily="34" charset="0"/>
            </a:endParaRPr>
          </a:p>
          <a:p>
            <a:pPr marL="232828" indent="-232828">
              <a:spcBef>
                <a:spcPts val="0"/>
              </a:spcBef>
              <a:spcAft>
                <a:spcPts val="800"/>
              </a:spcAft>
              <a:buFont typeface="Wingdings" pitchFamily="2" charset="2"/>
              <a:buChar char="§"/>
            </a:pPr>
            <a:r>
              <a:rPr lang="es-AR" sz="1867" b="1" u="sng" dirty="0">
                <a:latin typeface="Calibri" pitchFamily="34" charset="0"/>
                <a:cs typeface="Calibri" pitchFamily="34" charset="0"/>
              </a:rPr>
              <a:t>8</a:t>
            </a:r>
            <a:r>
              <a:rPr lang="es-AR" sz="1867" dirty="0">
                <a:latin typeface="Calibri" pitchFamily="34" charset="0"/>
                <a:cs typeface="Calibri" pitchFamily="34" charset="0"/>
              </a:rPr>
              <a:t>: Funcionalidad grande, de todas formas lo podemos hacer, pero hay que preguntarse sino se puede partir o dividir en algo más pequeño. No es lo mejor, pero todavía </a:t>
            </a:r>
            <a:r>
              <a:rPr lang="es-AR" sz="1867" dirty="0">
                <a:latin typeface="Calibri" pitchFamily="34" charset="0"/>
                <a:cs typeface="Calibri" pitchFamily="34" charset="0"/>
                <a:sym typeface="Wingdings" pitchFamily="2" charset="2"/>
              </a:rPr>
              <a:t></a:t>
            </a:r>
            <a:endParaRPr lang="es-AR" sz="1867" dirty="0">
              <a:latin typeface="Calibri" pitchFamily="34" charset="0"/>
              <a:cs typeface="Calibri" pitchFamily="34" charset="0"/>
            </a:endParaRPr>
          </a:p>
          <a:p>
            <a:pPr marL="232828" indent="-232828">
              <a:spcBef>
                <a:spcPts val="0"/>
              </a:spcBef>
              <a:spcAft>
                <a:spcPts val="800"/>
              </a:spcAft>
              <a:buFont typeface="Wingdings" pitchFamily="2" charset="2"/>
              <a:buChar char="§"/>
            </a:pPr>
            <a:r>
              <a:rPr lang="es-AR" sz="1867" b="1" u="sng" dirty="0">
                <a:latin typeface="Calibri" pitchFamily="34" charset="0"/>
                <a:cs typeface="Calibri" pitchFamily="34" charset="0"/>
              </a:rPr>
              <a:t>13</a:t>
            </a:r>
            <a:r>
              <a:rPr lang="es-AR" sz="1867" dirty="0">
                <a:latin typeface="Calibri" pitchFamily="34" charset="0"/>
                <a:cs typeface="Calibri" pitchFamily="34" charset="0"/>
              </a:rPr>
              <a:t>: Alguien puede explicar por que no lo podemos dividir?</a:t>
            </a:r>
          </a:p>
          <a:p>
            <a:pPr marL="232828" indent="-232828">
              <a:spcBef>
                <a:spcPts val="0"/>
              </a:spcBef>
              <a:spcAft>
                <a:spcPts val="800"/>
              </a:spcAft>
              <a:buFont typeface="Wingdings" pitchFamily="2" charset="2"/>
              <a:buChar char="§"/>
            </a:pPr>
            <a:r>
              <a:rPr lang="es-AR" sz="1867" b="1" u="sng" dirty="0">
                <a:latin typeface="Calibri" pitchFamily="34" charset="0"/>
                <a:cs typeface="Calibri" pitchFamily="34" charset="0"/>
              </a:rPr>
              <a:t>20</a:t>
            </a:r>
            <a:r>
              <a:rPr lang="es-AR" sz="1867" dirty="0">
                <a:latin typeface="Calibri" pitchFamily="34" charset="0"/>
                <a:cs typeface="Calibri" pitchFamily="34" charset="0"/>
              </a:rPr>
              <a:t>: Cuál es la razón de negocio que justifica semejante story y más fuerte aún, por qué no se puede dividir?.</a:t>
            </a:r>
          </a:p>
          <a:p>
            <a:pPr marL="232828" indent="-232828">
              <a:spcBef>
                <a:spcPts val="0"/>
              </a:spcBef>
              <a:spcAft>
                <a:spcPts val="800"/>
              </a:spcAft>
              <a:buFont typeface="Wingdings" pitchFamily="2" charset="2"/>
              <a:buChar char="§"/>
            </a:pPr>
            <a:r>
              <a:rPr lang="es-AR" sz="1867" b="1" u="sng" dirty="0">
                <a:latin typeface="Calibri" pitchFamily="34" charset="0"/>
                <a:cs typeface="Calibri" pitchFamily="34" charset="0"/>
              </a:rPr>
              <a:t>40</a:t>
            </a:r>
            <a:r>
              <a:rPr lang="es-AR" sz="1867" dirty="0">
                <a:latin typeface="Calibri" pitchFamily="34" charset="0"/>
                <a:cs typeface="Calibri" pitchFamily="34" charset="0"/>
              </a:rPr>
              <a:t>: no hay forma de hacer esto en un sprint.</a:t>
            </a:r>
          </a:p>
          <a:p>
            <a:pPr marL="232828" indent="-232828">
              <a:spcBef>
                <a:spcPts val="0"/>
              </a:spcBef>
              <a:spcAft>
                <a:spcPts val="800"/>
              </a:spcAft>
              <a:buFont typeface="Wingdings" pitchFamily="2" charset="2"/>
              <a:buChar char="§"/>
            </a:pPr>
            <a:r>
              <a:rPr lang="es-AR" sz="1867" b="1" u="sng" dirty="0">
                <a:latin typeface="Calibri" pitchFamily="34" charset="0"/>
                <a:cs typeface="Calibri" pitchFamily="34" charset="0"/>
              </a:rPr>
              <a:t>100</a:t>
            </a:r>
            <a:r>
              <a:rPr lang="es-AR" sz="1867" dirty="0">
                <a:latin typeface="Calibri" pitchFamily="34" charset="0"/>
                <a:cs typeface="Calibri" pitchFamily="34" charset="0"/>
              </a:rPr>
              <a:t>: confirmación de que está algo muy mal. Mejor ni arrancar.</a:t>
            </a:r>
          </a:p>
        </p:txBody>
      </p:sp>
      <p:pic>
        <p:nvPicPr>
          <p:cNvPr id="4" name="Picture 2" descr="http://rsastories.files.wordpress.com/2012/01/estimations_color_temperature.png?w=62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381" y="1700808"/>
            <a:ext cx="4519283" cy="4896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3023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23392" y="1268760"/>
            <a:ext cx="11379200" cy="1341967"/>
          </a:xfrm>
        </p:spPr>
        <p:txBody>
          <a:bodyPr/>
          <a:lstStyle/>
          <a:p>
            <a:pPr eaLnBrk="1" hangingPunct="1"/>
            <a:r>
              <a:rPr lang="es-ES_tradnl" altLang="es-AR" sz="8000" dirty="0"/>
              <a:t>Pruebas de Software</a:t>
            </a:r>
            <a:endParaRPr lang="es-ES_tradnl" altLang="es-AR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9736" y="3068960"/>
            <a:ext cx="4490385" cy="3290664"/>
          </a:xfrm>
          <a:prstGeom prst="rect">
            <a:avLst/>
          </a:prstGeom>
        </p:spPr>
      </p:pic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6AD984F4-439B-49DA-8C73-56E2C379F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0956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8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47454" y="1772816"/>
            <a:ext cx="10363200" cy="4114800"/>
          </a:xfrm>
        </p:spPr>
        <p:txBody>
          <a:bodyPr>
            <a:normAutofit/>
          </a:bodyPr>
          <a:lstStyle/>
          <a:p>
            <a:pPr marL="731502" lvl="1" eaLnBrk="1" fontAlgn="auto" hangingPunct="1">
              <a:spcBef>
                <a:spcPts val="493"/>
              </a:spcBef>
              <a:spcAft>
                <a:spcPts val="0"/>
              </a:spcAft>
              <a:buNone/>
              <a:defRPr/>
            </a:pPr>
            <a:endParaRPr lang="es-AR" sz="2800" dirty="0">
              <a:solidFill>
                <a:schemeClr val="tx2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 marL="731502" lvl="1" eaLnBrk="1" fontAlgn="auto" hangingPunct="1">
              <a:spcBef>
                <a:spcPts val="493"/>
              </a:spcBef>
              <a:spcAft>
                <a:spcPts val="0"/>
              </a:spcAft>
              <a:buFont typeface="Wingdings 2"/>
              <a:buChar char=""/>
              <a:defRPr/>
            </a:pPr>
            <a:r>
              <a:rPr lang="es-AR" sz="2800" dirty="0">
                <a:latin typeface="Humanst521 BT" pitchFamily="34" charset="0"/>
              </a:rPr>
              <a:t>Proceso </a:t>
            </a:r>
            <a:r>
              <a:rPr lang="es-AR" sz="28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DESTRUCTIVO</a:t>
            </a:r>
            <a:r>
              <a:rPr lang="es-AR" sz="2800" dirty="0">
                <a:latin typeface="Humanst521 BT" pitchFamily="34" charset="0"/>
              </a:rPr>
              <a:t> de tratar de encontrar defectos (cuya presencia se asume!) en el código.</a:t>
            </a:r>
          </a:p>
          <a:p>
            <a:pPr marL="731502" lvl="1" eaLnBrk="1" fontAlgn="auto" hangingPunct="1">
              <a:spcBef>
                <a:spcPts val="493"/>
              </a:spcBef>
              <a:spcAft>
                <a:spcPts val="0"/>
              </a:spcAft>
              <a:buFont typeface="Wingdings 2"/>
              <a:buChar char=""/>
              <a:defRPr/>
            </a:pPr>
            <a:r>
              <a:rPr lang="es-AR" sz="2800" dirty="0">
                <a:latin typeface="Humanst521 BT" pitchFamily="34" charset="0"/>
              </a:rPr>
              <a:t>Se debe ir con una actitud </a:t>
            </a:r>
            <a:r>
              <a:rPr lang="es-AR" sz="2800" dirty="0">
                <a:solidFill>
                  <a:schemeClr val="accent1">
                    <a:lumMod val="75000"/>
                  </a:schemeClr>
                </a:solidFill>
                <a:latin typeface="Humanst521 BT" pitchFamily="34" charset="0"/>
              </a:rPr>
              <a:t>negativa</a:t>
            </a:r>
            <a:r>
              <a:rPr lang="es-AR" sz="2800" dirty="0">
                <a:latin typeface="Humanst521 BT" pitchFamily="34" charset="0"/>
              </a:rPr>
              <a:t> para demostrar que algo es incorrecto</a:t>
            </a:r>
          </a:p>
          <a:p>
            <a:pPr marL="731502" lvl="1" eaLnBrk="1" fontAlgn="auto" hangingPunct="1">
              <a:spcBef>
                <a:spcPts val="493"/>
              </a:spcBef>
              <a:spcAft>
                <a:spcPts val="0"/>
              </a:spcAft>
              <a:buNone/>
              <a:defRPr/>
            </a:pPr>
            <a:endParaRPr lang="es-AR" sz="2800" dirty="0">
              <a:latin typeface="Humanst521 BT" pitchFamily="34" charset="0"/>
            </a:endParaRPr>
          </a:p>
        </p:txBody>
      </p:sp>
      <p:sp>
        <p:nvSpPr>
          <p:cNvPr id="19459" name="Rectangle 5"/>
          <p:cNvSpPr>
            <a:spLocks noGrp="1" noChangeArrowheads="1"/>
          </p:cNvSpPr>
          <p:nvPr>
            <p:ph type="title"/>
          </p:nvPr>
        </p:nvSpPr>
        <p:spPr>
          <a:xfrm>
            <a:off x="1133400" y="1052736"/>
            <a:ext cx="10363200" cy="476156"/>
          </a:xfrm>
          <a:noFill/>
        </p:spPr>
        <p:txBody>
          <a:bodyPr>
            <a:noAutofit/>
          </a:bodyPr>
          <a:lstStyle/>
          <a:p>
            <a:pPr eaLnBrk="1" hangingPunct="1"/>
            <a:r>
              <a:rPr lang="es-AR" altLang="es-AR" sz="3600" dirty="0"/>
              <a:t>Definición de Prueba de software</a:t>
            </a:r>
          </a:p>
        </p:txBody>
      </p:sp>
      <p:sp>
        <p:nvSpPr>
          <p:cNvPr id="19460" name="2 Marcador de número de diapositiva"/>
          <p:cNvSpPr>
            <a:spLocks noGrp="1"/>
          </p:cNvSpPr>
          <p:nvPr>
            <p:ph type="sldNum" sz="quarter" idx="12"/>
          </p:nvPr>
        </p:nvSpPr>
        <p:spPr bwMode="auto">
          <a:xfrm>
            <a:off x="194733" y="6208184"/>
            <a:ext cx="609600" cy="457200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90575" indent="-380990" algn="ctr"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523962" indent="-304792" algn="ctr"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133547" indent="-304792" algn="ctr"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743131" indent="-304792" algn="ctr"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3352716" indent="-304792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962301" indent="-304792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4571886" indent="-304792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5181470" indent="-304792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AEACAC8D-9CAD-48B3-84B9-C8D1ED70507E}" type="slidenum">
              <a:rPr lang="es-ES" altLang="es-AR" sz="1867">
                <a:solidFill>
                  <a:srgbClr val="FFFFFF"/>
                </a:solidFill>
                <a:latin typeface="Franklin Gothic Book" panose="020B0503020102020204" pitchFamily="34" charset="0"/>
              </a:rPr>
              <a:pPr/>
              <a:t>48</a:t>
            </a:fld>
            <a:endParaRPr lang="es-ES" altLang="es-AR" sz="1867">
              <a:solidFill>
                <a:srgbClr val="FFFFFF"/>
              </a:solidFill>
              <a:latin typeface="Franklin Gothic Book" panose="020B05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7528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/>
          <p:cNvSpPr>
            <a:spLocks noGrp="1"/>
          </p:cNvSpPr>
          <p:nvPr>
            <p:ph sz="half" idx="2"/>
          </p:nvPr>
        </p:nvSpPr>
        <p:spPr>
          <a:xfrm>
            <a:off x="551384" y="1793364"/>
            <a:ext cx="11540280" cy="4371940"/>
          </a:xfrm>
        </p:spPr>
        <p:txBody>
          <a:bodyPr>
            <a:normAutofit/>
          </a:bodyPr>
          <a:lstStyle/>
          <a:p>
            <a:pPr lvl="0"/>
            <a:r>
              <a:rPr lang="es-AR" dirty="0"/>
              <a:t>Un programador debería evitar probar su propio código.</a:t>
            </a:r>
          </a:p>
          <a:p>
            <a:pPr lvl="0"/>
            <a:r>
              <a:rPr lang="es-AR" dirty="0"/>
              <a:t>Una unidad de programación no debería probar sus propios desarrollos.</a:t>
            </a:r>
          </a:p>
          <a:p>
            <a:pPr lvl="0"/>
            <a:r>
              <a:rPr lang="es-AR" dirty="0"/>
              <a:t>Examinar el software para probar que no hace lo que se supone que debería hacer.</a:t>
            </a:r>
          </a:p>
          <a:p>
            <a:pPr lvl="0"/>
            <a:r>
              <a:rPr lang="es-AR" dirty="0"/>
              <a:t>Examinar el software para detectar que hace lo que no se supone que debería hacer. </a:t>
            </a:r>
          </a:p>
          <a:p>
            <a:pPr lvl="0"/>
            <a:r>
              <a:rPr lang="es-AR" dirty="0"/>
              <a:t>No planificar el esfuerzo de testing sobre la suposición de que no se van a encontrar defectos.</a:t>
            </a:r>
          </a:p>
          <a:p>
            <a:pPr lvl="0"/>
            <a:r>
              <a:rPr lang="es-AR" dirty="0"/>
              <a:t>El testing es una tarea extremadamente creativa e intelectualmente desafiante.</a:t>
            </a:r>
          </a:p>
          <a:p>
            <a:pPr lvl="0"/>
            <a:r>
              <a:rPr lang="es-AR" dirty="0"/>
              <a:t>Testing temprano, lo más temprano posible.</a:t>
            </a:r>
          </a:p>
          <a:p>
            <a:pPr lvl="0"/>
            <a:r>
              <a:rPr lang="es-AR" dirty="0"/>
              <a:t>La paradoja del pesticida</a:t>
            </a:r>
          </a:p>
          <a:p>
            <a:pPr lvl="0"/>
            <a:r>
              <a:rPr lang="es-AR" dirty="0"/>
              <a:t>El testing es dependiente del contexto:</a:t>
            </a:r>
          </a:p>
          <a:p>
            <a:pPr lvl="0"/>
            <a:r>
              <a:rPr lang="es-AR" dirty="0"/>
              <a:t>Falacia sobre la ausencia de errores: que no encontremos errores no significa que no estén ahí.</a:t>
            </a:r>
          </a:p>
          <a:p>
            <a:endParaRPr lang="es-AR" dirty="0"/>
          </a:p>
        </p:txBody>
      </p:sp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>
          <a:xfrm>
            <a:off x="91664" y="1125905"/>
            <a:ext cx="12000000" cy="430887"/>
          </a:xfrm>
        </p:spPr>
        <p:txBody>
          <a:bodyPr/>
          <a:lstStyle/>
          <a:p>
            <a:pPr eaLnBrk="1" hangingPunct="1"/>
            <a:r>
              <a:rPr lang="es-AR" altLang="es-AR" dirty="0"/>
              <a:t>Principios del Testing</a:t>
            </a:r>
          </a:p>
        </p:txBody>
      </p:sp>
      <p:sp>
        <p:nvSpPr>
          <p:cNvPr id="23556" name="2 Marcador de número de diapositiva"/>
          <p:cNvSpPr>
            <a:spLocks noGrp="1"/>
          </p:cNvSpPr>
          <p:nvPr>
            <p:ph type="sldNum" sz="quarter" idx="12"/>
          </p:nvPr>
        </p:nvSpPr>
        <p:spPr bwMode="auto">
          <a:xfrm>
            <a:off x="0" y="6208713"/>
            <a:ext cx="609600" cy="457200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90575" indent="-380990" algn="ctr"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523962" indent="-304792" algn="ctr"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133547" indent="-304792" algn="ctr"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743131" indent="-304792" algn="ctr"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3352716" indent="-304792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962301" indent="-304792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4571886" indent="-304792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5181470" indent="-304792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E204313B-756D-45D5-A457-E88D85031D09}" type="slidenum">
              <a:rPr lang="es-ES" altLang="es-AR" sz="1867">
                <a:solidFill>
                  <a:srgbClr val="FFFFFF"/>
                </a:solidFill>
                <a:latin typeface="Franklin Gothic Book" panose="020B0503020102020204" pitchFamily="34" charset="0"/>
              </a:rPr>
              <a:pPr/>
              <a:t>49</a:t>
            </a:fld>
            <a:endParaRPr lang="es-ES" altLang="es-AR" sz="1867">
              <a:solidFill>
                <a:srgbClr val="FFFFFF"/>
              </a:solidFill>
              <a:latin typeface="Franklin Gothic Book" panose="020B05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3501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Conclusión….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s-AR" sz="10666" dirty="0"/>
              <a:t>Saber programar</a:t>
            </a:r>
            <a:r>
              <a:rPr lang="es-AR" sz="10666" dirty="0">
                <a:solidFill>
                  <a:srgbClr val="FF0000"/>
                </a:solidFill>
              </a:rPr>
              <a:t> </a:t>
            </a:r>
            <a:r>
              <a:rPr lang="es-AR" sz="10666" dirty="0"/>
              <a:t>NO es suficiente!!!!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555241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AR" sz="4533" b="1" dirty="0"/>
              <a:t>Tipos de Pruebas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s-AR" sz="4000" dirty="0" err="1"/>
              <a:t>Testing</a:t>
            </a:r>
            <a:r>
              <a:rPr lang="es-AR" sz="4000" dirty="0"/>
              <a:t> Funcional</a:t>
            </a:r>
          </a:p>
          <a:p>
            <a:pPr lvl="1"/>
            <a:r>
              <a:rPr lang="es-AR" sz="3200" dirty="0"/>
              <a:t> Las pruebas se basan en funciones y características (descripta en los documentos o entendidas por los analistas de prueba) y su interoperabilidad con sistemas específicos</a:t>
            </a:r>
          </a:p>
          <a:p>
            <a:pPr lvl="2"/>
            <a:r>
              <a:rPr lang="es-AR" sz="2000" dirty="0"/>
              <a:t>Basado en Requerimientos</a:t>
            </a:r>
          </a:p>
          <a:p>
            <a:pPr lvl="2"/>
            <a:r>
              <a:rPr lang="es-AR" sz="2000" dirty="0"/>
              <a:t>Basado en los procesos de negocio</a:t>
            </a:r>
          </a:p>
          <a:p>
            <a:pPr lvl="1"/>
            <a:endParaRPr lang="es-AR" sz="1600" dirty="0">
              <a:solidFill>
                <a:srgbClr val="FFFF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758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AR" sz="4533" b="1" dirty="0"/>
              <a:t>Tipos de Pruebas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s-AR" sz="3200" dirty="0" err="1"/>
              <a:t>Testing</a:t>
            </a:r>
            <a:r>
              <a:rPr lang="es-AR" sz="3200" dirty="0"/>
              <a:t> No Funcional</a:t>
            </a:r>
          </a:p>
          <a:p>
            <a:pPr lvl="1"/>
            <a:r>
              <a:rPr lang="es-AR" dirty="0"/>
              <a:t> Es la prueba de “cómo” funciona el sistema</a:t>
            </a:r>
          </a:p>
          <a:p>
            <a:pPr lvl="1"/>
            <a:r>
              <a:rPr lang="es-AR" dirty="0"/>
              <a:t>NO HAY QUE OLVIDARLAS!!!! Los requerimientos no funcionales son tan importantes como los funcionales</a:t>
            </a:r>
          </a:p>
          <a:p>
            <a:pPr lvl="2"/>
            <a:r>
              <a:rPr lang="es-AR" sz="2400" dirty="0"/>
              <a:t>Performance </a:t>
            </a:r>
            <a:r>
              <a:rPr lang="es-AR" sz="2400" dirty="0" err="1"/>
              <a:t>Testing</a:t>
            </a:r>
            <a:endParaRPr lang="es-AR" sz="2400" dirty="0"/>
          </a:p>
          <a:p>
            <a:pPr lvl="2"/>
            <a:r>
              <a:rPr lang="es-AR" sz="2400" dirty="0"/>
              <a:t>Pruebas de Carga</a:t>
            </a:r>
          </a:p>
          <a:p>
            <a:pPr lvl="2"/>
            <a:r>
              <a:rPr lang="es-AR" sz="2400" dirty="0"/>
              <a:t>Pruebas de Stress</a:t>
            </a:r>
          </a:p>
          <a:p>
            <a:pPr lvl="2"/>
            <a:r>
              <a:rPr lang="es-AR" sz="2400" dirty="0"/>
              <a:t>Pruebas de usabilidad, </a:t>
            </a:r>
          </a:p>
          <a:p>
            <a:pPr lvl="2"/>
            <a:r>
              <a:rPr lang="es-AR" sz="2400" dirty="0"/>
              <a:t>Pruebas de mantenimiento</a:t>
            </a:r>
          </a:p>
          <a:p>
            <a:pPr lvl="2"/>
            <a:r>
              <a:rPr lang="es-AR" sz="2400" dirty="0"/>
              <a:t>Pruebas de fiabilidad </a:t>
            </a:r>
          </a:p>
          <a:p>
            <a:pPr lvl="2"/>
            <a:r>
              <a:rPr lang="es-AR" sz="2400" dirty="0"/>
              <a:t>Pruebas de portabilidad</a:t>
            </a:r>
          </a:p>
          <a:p>
            <a:pPr lvl="1"/>
            <a:endParaRPr lang="es-A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7735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-96688" y="1268760"/>
            <a:ext cx="12000000" cy="430887"/>
          </a:xfrm>
        </p:spPr>
        <p:txBody>
          <a:bodyPr>
            <a:normAutofit fontScale="90000"/>
          </a:bodyPr>
          <a:lstStyle/>
          <a:p>
            <a:r>
              <a:rPr lang="es-AR" sz="4533" b="1" dirty="0"/>
              <a:t>Niveles de Prueba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6368" y="5013176"/>
            <a:ext cx="4256944" cy="1608179"/>
          </a:xfrm>
        </p:spPr>
      </p:pic>
      <p:graphicFrame>
        <p:nvGraphicFramePr>
          <p:cNvPr id="6" name="Diagrama 5"/>
          <p:cNvGraphicFramePr/>
          <p:nvPr>
            <p:extLst>
              <p:ext uri="{D42A27DB-BD31-4B8C-83A1-F6EECF244321}">
                <p14:modId xmlns:p14="http://schemas.microsoft.com/office/powerpoint/2010/main" val="4119082694"/>
              </p:ext>
            </p:extLst>
          </p:nvPr>
        </p:nvGraphicFramePr>
        <p:xfrm>
          <a:off x="1775520" y="2852936"/>
          <a:ext cx="7488832" cy="23579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748395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63352" y="1700808"/>
            <a:ext cx="12000000" cy="430887"/>
          </a:xfrm>
        </p:spPr>
        <p:txBody>
          <a:bodyPr>
            <a:normAutofit fontScale="90000"/>
          </a:bodyPr>
          <a:lstStyle/>
          <a:p>
            <a:r>
              <a:rPr lang="es-AR" sz="4533" b="1" dirty="0"/>
              <a:t>El Proceso de Prueba de Software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18871994"/>
              </p:ext>
            </p:extLst>
          </p:nvPr>
        </p:nvGraphicFramePr>
        <p:xfrm>
          <a:off x="983432" y="2276872"/>
          <a:ext cx="10515600" cy="35395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3597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031632" y="1371600"/>
            <a:ext cx="10550769" cy="905272"/>
          </a:xfrm>
          <a:noFill/>
        </p:spPr>
        <p:txBody>
          <a:bodyPr/>
          <a:lstStyle/>
          <a:p>
            <a:pPr eaLnBrk="1" hangingPunct="1"/>
            <a:r>
              <a:rPr lang="es-AR" sz="3200" dirty="0"/>
              <a:t>Administración de Configuración de Software (ACS)</a:t>
            </a:r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359696" y="2276872"/>
            <a:ext cx="5522108" cy="3941689"/>
          </a:xfrm>
          <a:prstGeom prst="rect">
            <a:avLst/>
          </a:prstGeom>
          <a:noFill/>
          <a:ln w="9525" cap="flat" cmpd="sng">
            <a:noFill/>
            <a:prstDash val="solid"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715810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Rectangle 2"/>
          <p:cNvSpPr>
            <a:spLocks noGrp="1" noChangeArrowheads="1"/>
          </p:cNvSpPr>
          <p:nvPr>
            <p:ph type="title"/>
          </p:nvPr>
        </p:nvSpPr>
        <p:spPr>
          <a:xfrm>
            <a:off x="479376" y="993147"/>
            <a:ext cx="10363200" cy="533286"/>
          </a:xfrm>
          <a:noFill/>
        </p:spPr>
        <p:txBody>
          <a:bodyPr vert="horz" wrap="square" lIns="103219" tIns="50704" rIns="103219" bIns="50704" numCol="1" anchor="t" anchorCtr="0" compatLnSpc="1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s-ES_tradnl" dirty="0"/>
              <a:t>El Software</a:t>
            </a:r>
          </a:p>
        </p:txBody>
      </p:sp>
      <p:sp>
        <p:nvSpPr>
          <p:cNvPr id="12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25000" lnSpcReduction="20000"/>
          </a:bodyPr>
          <a:lstStyle/>
          <a:p>
            <a:pPr>
              <a:defRPr/>
            </a:pPr>
            <a:fld id="{49A571BF-548C-4E33-8779-F66FE07190FD}" type="slidenum">
              <a:rPr lang="en-US"/>
              <a:pPr>
                <a:defRPr/>
              </a:pPr>
              <a:t>55</a:t>
            </a:fld>
            <a:endParaRPr lang="en-US"/>
          </a:p>
        </p:txBody>
      </p:sp>
      <p:sp>
        <p:nvSpPr>
          <p:cNvPr id="1032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1219200" y="3886200"/>
            <a:ext cx="10363200" cy="3276600"/>
          </a:xfrm>
        </p:spPr>
        <p:txBody>
          <a:bodyPr/>
          <a:lstStyle/>
          <a:p>
            <a:pPr eaLnBrk="1" hangingPunct="1"/>
            <a:r>
              <a:rPr lang="es-ES_tradnl" dirty="0"/>
              <a:t>Información:</a:t>
            </a:r>
          </a:p>
          <a:p>
            <a:pPr lvl="1" eaLnBrk="1" hangingPunct="1"/>
            <a:r>
              <a:rPr lang="es-ES_tradnl" dirty="0"/>
              <a:t>estructurada con propiedades lógicas y funcionales.</a:t>
            </a:r>
          </a:p>
          <a:p>
            <a:pPr lvl="1" eaLnBrk="1" hangingPunct="1"/>
            <a:r>
              <a:rPr lang="es-ES_tradnl" dirty="0"/>
              <a:t>creada y mantenida en varias formas y representaciones.</a:t>
            </a:r>
          </a:p>
          <a:p>
            <a:pPr lvl="1" eaLnBrk="1" hangingPunct="1"/>
            <a:r>
              <a:rPr lang="es-ES_tradnl" dirty="0"/>
              <a:t>confeccionada para ser procesada por computadora en su estado más desarrollado</a:t>
            </a:r>
          </a:p>
        </p:txBody>
      </p:sp>
      <p:grpSp>
        <p:nvGrpSpPr>
          <p:cNvPr id="1033" name="Group 13"/>
          <p:cNvGrpSpPr>
            <a:grpSpLocks/>
          </p:cNvGrpSpPr>
          <p:nvPr/>
        </p:nvGrpSpPr>
        <p:grpSpPr bwMode="auto">
          <a:xfrm>
            <a:off x="1125417" y="1600200"/>
            <a:ext cx="10003692" cy="2209800"/>
            <a:chOff x="864" y="576"/>
            <a:chExt cx="5121" cy="1392"/>
          </a:xfrm>
        </p:grpSpPr>
        <p:sp>
          <p:nvSpPr>
            <p:cNvPr id="1034" name="Rectangle 5"/>
            <p:cNvSpPr>
              <a:spLocks noChangeArrowheads="1"/>
            </p:cNvSpPr>
            <p:nvPr/>
          </p:nvSpPr>
          <p:spPr bwMode="auto">
            <a:xfrm>
              <a:off x="1872" y="816"/>
              <a:ext cx="2736" cy="100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s-ES" sz="2400"/>
            </a:p>
          </p:txBody>
        </p:sp>
        <p:graphicFrame>
          <p:nvGraphicFramePr>
            <p:cNvPr id="1026" name="Object 6"/>
            <p:cNvGraphicFramePr>
              <a:graphicFrameLocks noChangeAspect="1"/>
            </p:cNvGraphicFramePr>
            <p:nvPr/>
          </p:nvGraphicFramePr>
          <p:xfrm>
            <a:off x="864" y="576"/>
            <a:ext cx="458" cy="13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590" name="Imagen" r:id="rId3" imgW="1296000" imgH="3934080" progId="">
                    <p:embed/>
                  </p:oleObj>
                </mc:Choice>
                <mc:Fallback>
                  <p:oleObj name="Imagen" r:id="rId3" imgW="1296000" imgH="3934080" progId="">
                    <p:embed/>
                    <p:pic>
                      <p:nvPicPr>
                        <p:cNvPr id="1026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4" y="576"/>
                          <a:ext cx="458" cy="139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27" name="Object 8"/>
            <p:cNvGraphicFramePr>
              <a:graphicFrameLocks noChangeAspect="1"/>
            </p:cNvGraphicFramePr>
            <p:nvPr/>
          </p:nvGraphicFramePr>
          <p:xfrm>
            <a:off x="2064" y="912"/>
            <a:ext cx="1043" cy="8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591" name="Imagen" r:id="rId5" imgW="4171680" imgH="3562200" progId="">
                    <p:embed/>
                  </p:oleObj>
                </mc:Choice>
                <mc:Fallback>
                  <p:oleObj name="Imagen" r:id="rId5" imgW="4171680" imgH="3562200" progId="">
                    <p:embed/>
                    <p:pic>
                      <p:nvPicPr>
                        <p:cNvPr id="1027" name="Object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64" y="912"/>
                          <a:ext cx="1043" cy="89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28" name="Object 9"/>
            <p:cNvGraphicFramePr>
              <a:graphicFrameLocks noChangeAspect="1"/>
            </p:cNvGraphicFramePr>
            <p:nvPr/>
          </p:nvGraphicFramePr>
          <p:xfrm>
            <a:off x="3360" y="912"/>
            <a:ext cx="1043" cy="8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592" name="Imagen" r:id="rId7" imgW="4171680" imgH="3562200" progId="">
                    <p:embed/>
                  </p:oleObj>
                </mc:Choice>
                <mc:Fallback>
                  <p:oleObj name="Imagen" r:id="rId7" imgW="4171680" imgH="3562200" progId="">
                    <p:embed/>
                    <p:pic>
                      <p:nvPicPr>
                        <p:cNvPr id="1028" name="Object 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60" y="912"/>
                          <a:ext cx="1043" cy="89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35" name="AutoShape 10"/>
            <p:cNvSpPr>
              <a:spLocks noChangeArrowheads="1"/>
            </p:cNvSpPr>
            <p:nvPr/>
          </p:nvSpPr>
          <p:spPr bwMode="auto">
            <a:xfrm>
              <a:off x="1392" y="1200"/>
              <a:ext cx="384" cy="192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s-ES" sz="2400"/>
            </a:p>
          </p:txBody>
        </p:sp>
        <p:sp>
          <p:nvSpPr>
            <p:cNvPr id="1036" name="AutoShape 11"/>
            <p:cNvSpPr>
              <a:spLocks noChangeArrowheads="1"/>
            </p:cNvSpPr>
            <p:nvPr/>
          </p:nvSpPr>
          <p:spPr bwMode="auto">
            <a:xfrm>
              <a:off x="4656" y="1200"/>
              <a:ext cx="384" cy="192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s-ES" sz="2400"/>
            </a:p>
          </p:txBody>
        </p:sp>
        <p:graphicFrame>
          <p:nvGraphicFramePr>
            <p:cNvPr id="1029" name="Object 12"/>
            <p:cNvGraphicFramePr>
              <a:graphicFrameLocks noChangeAspect="1"/>
            </p:cNvGraphicFramePr>
            <p:nvPr/>
          </p:nvGraphicFramePr>
          <p:xfrm>
            <a:off x="5136" y="1008"/>
            <a:ext cx="849" cy="55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593" name="Imagen" r:id="rId8" imgW="5744880" imgH="3771720" progId="">
                    <p:embed/>
                  </p:oleObj>
                </mc:Choice>
                <mc:Fallback>
                  <p:oleObj name="Imagen" r:id="rId8" imgW="5744880" imgH="3771720" progId="">
                    <p:embed/>
                    <p:pic>
                      <p:nvPicPr>
                        <p:cNvPr id="1029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136" y="1008"/>
                          <a:ext cx="849" cy="55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2263136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6"/>
          <p:cNvSpPr>
            <a:spLocks noGrp="1" noChangeArrowheads="1"/>
          </p:cNvSpPr>
          <p:nvPr>
            <p:ph type="title"/>
          </p:nvPr>
        </p:nvSpPr>
        <p:spPr>
          <a:xfrm>
            <a:off x="191344" y="1196752"/>
            <a:ext cx="11816861" cy="533286"/>
          </a:xfrm>
          <a:noFill/>
        </p:spPr>
        <p:txBody>
          <a:bodyPr vert="horz" wrap="square" lIns="103219" tIns="50704" rIns="103219" bIns="50704" numCol="1" anchor="t" anchorCtr="0" compatLnSpc="1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s-ES_tradnl" dirty="0"/>
              <a:t>La Administración de Configuración del Software</a:t>
            </a:r>
          </a:p>
        </p:txBody>
      </p:sp>
      <p:sp>
        <p:nvSpPr>
          <p:cNvPr id="5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25000" lnSpcReduction="20000"/>
          </a:bodyPr>
          <a:lstStyle/>
          <a:p>
            <a:pPr>
              <a:defRPr/>
            </a:pPr>
            <a:fld id="{E91DBD33-1F83-4ACF-817D-FBAA2969BA69}" type="slidenum">
              <a:rPr lang="en-US"/>
              <a:pPr>
                <a:defRPr/>
              </a:pPr>
              <a:t>56</a:t>
            </a:fld>
            <a:endParaRPr lang="en-US"/>
          </a:p>
        </p:txBody>
      </p:sp>
      <p:sp>
        <p:nvSpPr>
          <p:cNvPr id="20484" name="Rectangle 7"/>
          <p:cNvSpPr>
            <a:spLocks noGrp="1" noChangeArrowheads="1"/>
          </p:cNvSpPr>
          <p:nvPr>
            <p:ph sz="quarter" idx="1"/>
          </p:nvPr>
        </p:nvSpPr>
        <p:spPr>
          <a:xfrm>
            <a:off x="119336" y="2492896"/>
            <a:ext cx="10496061" cy="2625080"/>
          </a:xfrm>
        </p:spPr>
        <p:txBody>
          <a:bodyPr/>
          <a:lstStyle/>
          <a:p>
            <a:pPr eaLnBrk="1" hangingPunct="1"/>
            <a:r>
              <a:rPr lang="es-ES_tradnl" dirty="0"/>
              <a:t>Su propósito es establecer y mantener la integridad de los productos del proyecto de software a lo largo del ciclo de vida del mismo.</a:t>
            </a:r>
          </a:p>
          <a:p>
            <a:pPr eaLnBrk="1" hangingPunct="1"/>
            <a:r>
              <a:rPr lang="es-ES_tradnl" dirty="0"/>
              <a:t>Involucra para la configuración:</a:t>
            </a:r>
          </a:p>
          <a:p>
            <a:pPr lvl="1" eaLnBrk="1" hangingPunct="1"/>
            <a:r>
              <a:rPr lang="es-ES_tradnl" dirty="0"/>
              <a:t>Identificarla en un momento dado</a:t>
            </a:r>
          </a:p>
          <a:p>
            <a:pPr lvl="1" eaLnBrk="1" hangingPunct="1"/>
            <a:r>
              <a:rPr lang="es-ES_tradnl" dirty="0"/>
              <a:t>controlar sistemáticamente sus cambios</a:t>
            </a:r>
          </a:p>
          <a:p>
            <a:pPr lvl="1" eaLnBrk="1" hangingPunct="1"/>
            <a:r>
              <a:rPr lang="es-ES_tradnl" dirty="0"/>
              <a:t>mantener su integridad y origen</a:t>
            </a:r>
          </a:p>
        </p:txBody>
      </p:sp>
      <p:pic>
        <p:nvPicPr>
          <p:cNvPr id="20485" name="Picture 5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67F988"/>
              </a:clrFrom>
              <a:clrTo>
                <a:srgbClr val="67F988">
                  <a:alpha val="0"/>
                </a:srgbClr>
              </a:clrTo>
            </a:clrChange>
          </a:blip>
          <a:srcRect r="3125"/>
          <a:stretch>
            <a:fillRect/>
          </a:stretch>
        </p:blipFill>
        <p:spPr bwMode="auto">
          <a:xfrm>
            <a:off x="7518400" y="3022601"/>
            <a:ext cx="4267200" cy="330363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sp>
        <p:nvSpPr>
          <p:cNvPr id="2" name="Rectángulo 1"/>
          <p:cNvSpPr/>
          <p:nvPr/>
        </p:nvSpPr>
        <p:spPr>
          <a:xfrm>
            <a:off x="1343472" y="4941168"/>
            <a:ext cx="6096000" cy="175432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r>
              <a:rPr lang="es-AR" dirty="0"/>
              <a:t>Una disciplina que aplica dirección y monitoreo administrativo y técnico a: identificar y documentar las características funcionales y técnicas de los ítems de configuración, controlar los cambios de esas características, registrar y reportar los cambios y su estado de implementación y verificar correspondencia con los requerimientos (ANSI/IEEE 828, 1990)</a:t>
            </a:r>
          </a:p>
        </p:txBody>
      </p:sp>
    </p:spTree>
    <p:extLst>
      <p:ext uri="{BB962C8B-B14F-4D97-AF65-F5344CB8AC3E}">
        <p14:creationId xmlns:p14="http://schemas.microsoft.com/office/powerpoint/2010/main" val="1057128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>
          <a:xfrm>
            <a:off x="197296" y="1095514"/>
            <a:ext cx="10363200" cy="533286"/>
          </a:xfrm>
          <a:noFill/>
        </p:spPr>
        <p:txBody>
          <a:bodyPr vert="horz" wrap="square" lIns="103219" tIns="50704" rIns="103219" bIns="50704" numCol="1" anchor="t" anchorCtr="0" compatLnSpc="1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s-ES_tradnl" dirty="0"/>
              <a:t>Integridad del Producto</a:t>
            </a:r>
          </a:p>
        </p:txBody>
      </p:sp>
      <p:sp>
        <p:nvSpPr>
          <p:cNvPr id="4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25000" lnSpcReduction="20000"/>
          </a:bodyPr>
          <a:lstStyle/>
          <a:p>
            <a:pPr>
              <a:defRPr/>
            </a:pPr>
            <a:fld id="{FF972C64-0DF0-416C-9C6E-CA74E04F4572}" type="slidenum">
              <a:rPr lang="en-US"/>
              <a:pPr>
                <a:defRPr/>
              </a:pPr>
              <a:t>57</a:t>
            </a:fld>
            <a:endParaRPr lang="en-US"/>
          </a:p>
        </p:txBody>
      </p:sp>
      <p:sp>
        <p:nvSpPr>
          <p:cNvPr id="12292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263352" y="2170751"/>
            <a:ext cx="10496061" cy="4495800"/>
          </a:xfrm>
        </p:spPr>
        <p:txBody>
          <a:bodyPr/>
          <a:lstStyle/>
          <a:p>
            <a:pPr eaLnBrk="1" hangingPunct="1"/>
            <a:r>
              <a:rPr lang="es-ES_tradnl" dirty="0"/>
              <a:t>Integridad</a:t>
            </a:r>
          </a:p>
          <a:p>
            <a:pPr eaLnBrk="1" hangingPunct="1"/>
            <a:endParaRPr lang="es-ES_tradnl" dirty="0"/>
          </a:p>
          <a:p>
            <a:pPr lvl="1" eaLnBrk="1" hangingPunct="1"/>
            <a:r>
              <a:rPr lang="es-ES_tradnl" dirty="0"/>
              <a:t>satisface las necesidades del usuario</a:t>
            </a:r>
          </a:p>
          <a:p>
            <a:pPr lvl="1" eaLnBrk="1" hangingPunct="1"/>
            <a:endParaRPr lang="es-ES_tradnl" dirty="0"/>
          </a:p>
          <a:p>
            <a:pPr lvl="1" eaLnBrk="1" hangingPunct="1"/>
            <a:r>
              <a:rPr lang="es-ES_tradnl" dirty="0"/>
              <a:t>puede ser fácil y completamente rastreado durante su ciclo de vida</a:t>
            </a:r>
          </a:p>
          <a:p>
            <a:pPr lvl="1" eaLnBrk="1" hangingPunct="1"/>
            <a:endParaRPr lang="es-ES_tradnl" dirty="0"/>
          </a:p>
          <a:p>
            <a:pPr lvl="1" eaLnBrk="1" hangingPunct="1"/>
            <a:r>
              <a:rPr lang="es-ES_tradnl" dirty="0"/>
              <a:t>satisface criterios de performance</a:t>
            </a:r>
          </a:p>
          <a:p>
            <a:pPr lvl="1" eaLnBrk="1" hangingPunct="1"/>
            <a:endParaRPr lang="es-ES_tradnl" dirty="0"/>
          </a:p>
          <a:p>
            <a:pPr lvl="1" eaLnBrk="1" hangingPunct="1"/>
            <a:r>
              <a:rPr lang="es-ES_tradnl" dirty="0"/>
              <a:t>cumple con sus expectativas de costo</a:t>
            </a:r>
          </a:p>
          <a:p>
            <a:pPr eaLnBrk="1" hangingPunct="1"/>
            <a:endParaRPr lang="es-ES_tradnl" dirty="0"/>
          </a:p>
        </p:txBody>
      </p:sp>
      <p:grpSp>
        <p:nvGrpSpPr>
          <p:cNvPr id="5" name="Group 10"/>
          <p:cNvGrpSpPr>
            <a:grpSpLocks/>
          </p:cNvGrpSpPr>
          <p:nvPr/>
        </p:nvGrpSpPr>
        <p:grpSpPr bwMode="auto">
          <a:xfrm>
            <a:off x="8040216" y="4077072"/>
            <a:ext cx="3470031" cy="2032000"/>
            <a:chOff x="4464" y="538"/>
            <a:chExt cx="1776" cy="1280"/>
          </a:xfrm>
        </p:grpSpPr>
        <p:pic>
          <p:nvPicPr>
            <p:cNvPr id="6" name="Picture 6"/>
            <p:cNvPicPr>
              <a:picLocks noChangeAspect="1" noChangeArrowheads="1"/>
            </p:cNvPicPr>
            <p:nvPr/>
          </p:nvPicPr>
          <p:blipFill>
            <a:blip r:embed="rId2" cstate="print">
              <a:clrChange>
                <a:clrFrom>
                  <a:srgbClr val="C0C0C0"/>
                </a:clrFrom>
                <a:clrTo>
                  <a:srgbClr val="C0C0C0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4603" y="538"/>
              <a:ext cx="1637" cy="75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</p:pic>
        <p:pic>
          <p:nvPicPr>
            <p:cNvPr id="7" name="Picture 8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CCCCCC"/>
                </a:clrFrom>
                <a:clrTo>
                  <a:srgbClr val="CCCCCC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4464" y="1200"/>
              <a:ext cx="816" cy="6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8" name="Text Box 9"/>
          <p:cNvSpPr txBox="1">
            <a:spLocks noChangeArrowheads="1"/>
          </p:cNvSpPr>
          <p:nvPr/>
        </p:nvSpPr>
        <p:spPr bwMode="auto">
          <a:xfrm>
            <a:off x="8436760" y="3535121"/>
            <a:ext cx="2948528" cy="3922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03900" tIns="51951" rIns="103900" bIns="51951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s-ES_tradnl" sz="1867" dirty="0">
                <a:cs typeface="Arial" pitchFamily="34" charset="0"/>
              </a:rPr>
              <a:t>El software: un blanco móvil</a:t>
            </a:r>
          </a:p>
        </p:txBody>
      </p:sp>
    </p:spTree>
    <p:extLst>
      <p:ext uri="{BB962C8B-B14F-4D97-AF65-F5344CB8AC3E}">
        <p14:creationId xmlns:p14="http://schemas.microsoft.com/office/powerpoint/2010/main" val="674602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0"/>
          <p:cNvSpPr>
            <a:spLocks noGrp="1" noChangeArrowheads="1"/>
          </p:cNvSpPr>
          <p:nvPr>
            <p:ph type="title"/>
          </p:nvPr>
        </p:nvSpPr>
        <p:spPr>
          <a:xfrm>
            <a:off x="-2153" y="1383546"/>
            <a:ext cx="10363200" cy="533286"/>
          </a:xfrm>
          <a:noFill/>
        </p:spPr>
        <p:txBody>
          <a:bodyPr vert="horz" wrap="square" lIns="103219" tIns="50704" rIns="103219" bIns="50704" numCol="1" anchor="t" anchorCtr="0" compatLnSpc="1">
            <a:prstTxWarp prst="textNoShape">
              <a:avLst/>
            </a:prstTxWarp>
            <a:spAutoFit/>
          </a:bodyPr>
          <a:lstStyle/>
          <a:p>
            <a:pPr algn="l" eaLnBrk="1" hangingPunct="1"/>
            <a:r>
              <a:rPr lang="es-ES_tradnl" dirty="0"/>
              <a:t>El software</a:t>
            </a:r>
          </a:p>
        </p:txBody>
      </p:sp>
      <p:sp>
        <p:nvSpPr>
          <p:cNvPr id="51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25000" lnSpcReduction="20000"/>
          </a:bodyPr>
          <a:lstStyle/>
          <a:p>
            <a:pPr>
              <a:defRPr/>
            </a:pPr>
            <a:fld id="{9DA1B0DA-2B84-4F3E-BDEB-FA849C111ABC}" type="slidenum">
              <a:rPr lang="en-US"/>
              <a:pPr>
                <a:defRPr/>
              </a:pPr>
              <a:t>58</a:t>
            </a:fld>
            <a:endParaRPr lang="en-US" dirty="0"/>
          </a:p>
        </p:txBody>
      </p:sp>
      <p:grpSp>
        <p:nvGrpSpPr>
          <p:cNvPr id="15364" name="Group 8"/>
          <p:cNvGrpSpPr>
            <a:grpSpLocks/>
          </p:cNvGrpSpPr>
          <p:nvPr/>
        </p:nvGrpSpPr>
        <p:grpSpPr bwMode="auto">
          <a:xfrm>
            <a:off x="5486400" y="1295400"/>
            <a:ext cx="1828800" cy="912813"/>
            <a:chOff x="1248" y="1056"/>
            <a:chExt cx="864" cy="575"/>
          </a:xfrm>
        </p:grpSpPr>
        <p:sp>
          <p:nvSpPr>
            <p:cNvPr id="15410" name="AutoShape 4"/>
            <p:cNvSpPr>
              <a:spLocks noChangeArrowheads="1"/>
            </p:cNvSpPr>
            <p:nvPr/>
          </p:nvSpPr>
          <p:spPr bwMode="auto">
            <a:xfrm>
              <a:off x="1536" y="1056"/>
              <a:ext cx="240" cy="336"/>
            </a:xfrm>
            <a:prstGeom prst="foldedCorner">
              <a:avLst>
                <a:gd name="adj" fmla="val 125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s-ES" sz="2400"/>
            </a:p>
          </p:txBody>
        </p:sp>
        <p:sp>
          <p:nvSpPr>
            <p:cNvPr id="15411" name="Text Box 7"/>
            <p:cNvSpPr txBox="1">
              <a:spLocks noChangeArrowheads="1"/>
            </p:cNvSpPr>
            <p:nvPr/>
          </p:nvSpPr>
          <p:spPr bwMode="auto">
            <a:xfrm>
              <a:off x="1248" y="1392"/>
              <a:ext cx="864" cy="23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s-AR" sz="1867" dirty="0">
                  <a:latin typeface="Times New Roman" pitchFamily="18" charset="0"/>
                </a:rPr>
                <a:t>Requerimientos</a:t>
              </a:r>
            </a:p>
          </p:txBody>
        </p:sp>
      </p:grpSp>
      <p:grpSp>
        <p:nvGrpSpPr>
          <p:cNvPr id="15365" name="Group 9"/>
          <p:cNvGrpSpPr>
            <a:grpSpLocks/>
          </p:cNvGrpSpPr>
          <p:nvPr/>
        </p:nvGrpSpPr>
        <p:grpSpPr bwMode="auto">
          <a:xfrm>
            <a:off x="6908800" y="2743200"/>
            <a:ext cx="1828800" cy="912813"/>
            <a:chOff x="1248" y="1056"/>
            <a:chExt cx="864" cy="575"/>
          </a:xfrm>
        </p:grpSpPr>
        <p:sp>
          <p:nvSpPr>
            <p:cNvPr id="15408" name="AutoShape 10"/>
            <p:cNvSpPr>
              <a:spLocks noChangeArrowheads="1"/>
            </p:cNvSpPr>
            <p:nvPr/>
          </p:nvSpPr>
          <p:spPr bwMode="auto">
            <a:xfrm>
              <a:off x="1536" y="1056"/>
              <a:ext cx="240" cy="336"/>
            </a:xfrm>
            <a:prstGeom prst="foldedCorner">
              <a:avLst>
                <a:gd name="adj" fmla="val 125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s-ES" sz="2400"/>
            </a:p>
          </p:txBody>
        </p:sp>
        <p:sp>
          <p:nvSpPr>
            <p:cNvPr id="15409" name="Text Box 11"/>
            <p:cNvSpPr txBox="1">
              <a:spLocks noChangeArrowheads="1"/>
            </p:cNvSpPr>
            <p:nvPr/>
          </p:nvSpPr>
          <p:spPr bwMode="auto">
            <a:xfrm>
              <a:off x="1248" y="1392"/>
              <a:ext cx="864" cy="23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s-AR" sz="1867" dirty="0">
                  <a:latin typeface="Times New Roman" pitchFamily="18" charset="0"/>
                </a:rPr>
                <a:t>Diseño</a:t>
              </a:r>
            </a:p>
          </p:txBody>
        </p:sp>
      </p:grpSp>
      <p:grpSp>
        <p:nvGrpSpPr>
          <p:cNvPr id="15366" name="Group 12"/>
          <p:cNvGrpSpPr>
            <a:grpSpLocks/>
          </p:cNvGrpSpPr>
          <p:nvPr/>
        </p:nvGrpSpPr>
        <p:grpSpPr bwMode="auto">
          <a:xfrm>
            <a:off x="3860800" y="4114798"/>
            <a:ext cx="1828800" cy="830263"/>
            <a:chOff x="1248" y="1056"/>
            <a:chExt cx="864" cy="523"/>
          </a:xfrm>
        </p:grpSpPr>
        <p:sp>
          <p:nvSpPr>
            <p:cNvPr id="15406" name="AutoShape 13"/>
            <p:cNvSpPr>
              <a:spLocks noChangeArrowheads="1"/>
            </p:cNvSpPr>
            <p:nvPr/>
          </p:nvSpPr>
          <p:spPr bwMode="auto">
            <a:xfrm>
              <a:off x="1536" y="1056"/>
              <a:ext cx="240" cy="336"/>
            </a:xfrm>
            <a:prstGeom prst="foldedCorner">
              <a:avLst>
                <a:gd name="adj" fmla="val 125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s-ES" sz="2400"/>
            </a:p>
          </p:txBody>
        </p:sp>
        <p:sp>
          <p:nvSpPr>
            <p:cNvPr id="15407" name="Text Box 14"/>
            <p:cNvSpPr txBox="1">
              <a:spLocks noChangeArrowheads="1"/>
            </p:cNvSpPr>
            <p:nvPr/>
          </p:nvSpPr>
          <p:spPr bwMode="auto">
            <a:xfrm>
              <a:off x="1248" y="1392"/>
              <a:ext cx="864" cy="1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s-AR" sz="1333" dirty="0">
                  <a:latin typeface="Times New Roman" pitchFamily="18" charset="0"/>
                </a:rPr>
                <a:t>Fuente 1</a:t>
              </a:r>
            </a:p>
          </p:txBody>
        </p:sp>
      </p:grpSp>
      <p:grpSp>
        <p:nvGrpSpPr>
          <p:cNvPr id="15367" name="Group 21"/>
          <p:cNvGrpSpPr>
            <a:grpSpLocks/>
          </p:cNvGrpSpPr>
          <p:nvPr/>
        </p:nvGrpSpPr>
        <p:grpSpPr bwMode="auto">
          <a:xfrm>
            <a:off x="5080000" y="4114800"/>
            <a:ext cx="1828800" cy="912813"/>
            <a:chOff x="1248" y="1056"/>
            <a:chExt cx="864" cy="575"/>
          </a:xfrm>
        </p:grpSpPr>
        <p:sp>
          <p:nvSpPr>
            <p:cNvPr id="15404" name="AutoShape 22"/>
            <p:cNvSpPr>
              <a:spLocks noChangeArrowheads="1"/>
            </p:cNvSpPr>
            <p:nvPr/>
          </p:nvSpPr>
          <p:spPr bwMode="auto">
            <a:xfrm>
              <a:off x="1536" y="1056"/>
              <a:ext cx="240" cy="336"/>
            </a:xfrm>
            <a:prstGeom prst="foldedCorner">
              <a:avLst>
                <a:gd name="adj" fmla="val 125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s-ES" sz="2400"/>
            </a:p>
          </p:txBody>
        </p:sp>
        <p:sp>
          <p:nvSpPr>
            <p:cNvPr id="15405" name="Text Box 23"/>
            <p:cNvSpPr txBox="1">
              <a:spLocks noChangeArrowheads="1"/>
            </p:cNvSpPr>
            <p:nvPr/>
          </p:nvSpPr>
          <p:spPr bwMode="auto">
            <a:xfrm>
              <a:off x="1248" y="1392"/>
              <a:ext cx="864" cy="23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s-AR" sz="1867" dirty="0">
                  <a:latin typeface="Times New Roman" pitchFamily="18" charset="0"/>
                </a:rPr>
                <a:t>Fuente 2</a:t>
              </a:r>
            </a:p>
          </p:txBody>
        </p:sp>
      </p:grpSp>
      <p:grpSp>
        <p:nvGrpSpPr>
          <p:cNvPr id="15368" name="Group 24"/>
          <p:cNvGrpSpPr>
            <a:grpSpLocks/>
          </p:cNvGrpSpPr>
          <p:nvPr/>
        </p:nvGrpSpPr>
        <p:grpSpPr bwMode="auto">
          <a:xfrm>
            <a:off x="6299200" y="4114800"/>
            <a:ext cx="1828800" cy="912813"/>
            <a:chOff x="1248" y="1056"/>
            <a:chExt cx="864" cy="575"/>
          </a:xfrm>
        </p:grpSpPr>
        <p:sp>
          <p:nvSpPr>
            <p:cNvPr id="15402" name="AutoShape 25"/>
            <p:cNvSpPr>
              <a:spLocks noChangeArrowheads="1"/>
            </p:cNvSpPr>
            <p:nvPr/>
          </p:nvSpPr>
          <p:spPr bwMode="auto">
            <a:xfrm>
              <a:off x="1536" y="1056"/>
              <a:ext cx="240" cy="336"/>
            </a:xfrm>
            <a:prstGeom prst="foldedCorner">
              <a:avLst>
                <a:gd name="adj" fmla="val 125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s-ES" sz="2400"/>
            </a:p>
          </p:txBody>
        </p:sp>
        <p:sp>
          <p:nvSpPr>
            <p:cNvPr id="15403" name="Text Box 26"/>
            <p:cNvSpPr txBox="1">
              <a:spLocks noChangeArrowheads="1"/>
            </p:cNvSpPr>
            <p:nvPr/>
          </p:nvSpPr>
          <p:spPr bwMode="auto">
            <a:xfrm>
              <a:off x="1248" y="1392"/>
              <a:ext cx="864" cy="23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s-AR" sz="1867" dirty="0">
                  <a:latin typeface="Times New Roman" pitchFamily="18" charset="0"/>
                </a:rPr>
                <a:t>Fuente 3</a:t>
              </a:r>
            </a:p>
          </p:txBody>
        </p:sp>
      </p:grpSp>
      <p:grpSp>
        <p:nvGrpSpPr>
          <p:cNvPr id="15369" name="Group 27"/>
          <p:cNvGrpSpPr>
            <a:grpSpLocks/>
          </p:cNvGrpSpPr>
          <p:nvPr/>
        </p:nvGrpSpPr>
        <p:grpSpPr bwMode="auto">
          <a:xfrm>
            <a:off x="7416800" y="4114800"/>
            <a:ext cx="1828800" cy="912813"/>
            <a:chOff x="1248" y="1056"/>
            <a:chExt cx="864" cy="575"/>
          </a:xfrm>
        </p:grpSpPr>
        <p:sp>
          <p:nvSpPr>
            <p:cNvPr id="15400" name="AutoShape 28"/>
            <p:cNvSpPr>
              <a:spLocks noChangeArrowheads="1"/>
            </p:cNvSpPr>
            <p:nvPr/>
          </p:nvSpPr>
          <p:spPr bwMode="auto">
            <a:xfrm>
              <a:off x="1536" y="1056"/>
              <a:ext cx="240" cy="336"/>
            </a:xfrm>
            <a:prstGeom prst="foldedCorner">
              <a:avLst>
                <a:gd name="adj" fmla="val 125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s-ES" sz="2400"/>
            </a:p>
          </p:txBody>
        </p:sp>
        <p:sp>
          <p:nvSpPr>
            <p:cNvPr id="15401" name="Text Box 29"/>
            <p:cNvSpPr txBox="1">
              <a:spLocks noChangeArrowheads="1"/>
            </p:cNvSpPr>
            <p:nvPr/>
          </p:nvSpPr>
          <p:spPr bwMode="auto">
            <a:xfrm>
              <a:off x="1248" y="1392"/>
              <a:ext cx="864" cy="23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s-AR" sz="1867" dirty="0">
                  <a:latin typeface="Times New Roman" pitchFamily="18" charset="0"/>
                </a:rPr>
                <a:t>Fuente 4</a:t>
              </a:r>
            </a:p>
          </p:txBody>
        </p:sp>
      </p:grpSp>
      <p:grpSp>
        <p:nvGrpSpPr>
          <p:cNvPr id="15370" name="Group 30"/>
          <p:cNvGrpSpPr>
            <a:grpSpLocks/>
          </p:cNvGrpSpPr>
          <p:nvPr/>
        </p:nvGrpSpPr>
        <p:grpSpPr bwMode="auto">
          <a:xfrm>
            <a:off x="8534400" y="4114800"/>
            <a:ext cx="1828800" cy="912813"/>
            <a:chOff x="1248" y="1056"/>
            <a:chExt cx="864" cy="575"/>
          </a:xfrm>
        </p:grpSpPr>
        <p:sp>
          <p:nvSpPr>
            <p:cNvPr id="15398" name="AutoShape 31"/>
            <p:cNvSpPr>
              <a:spLocks noChangeArrowheads="1"/>
            </p:cNvSpPr>
            <p:nvPr/>
          </p:nvSpPr>
          <p:spPr bwMode="auto">
            <a:xfrm>
              <a:off x="1536" y="1056"/>
              <a:ext cx="240" cy="336"/>
            </a:xfrm>
            <a:prstGeom prst="foldedCorner">
              <a:avLst>
                <a:gd name="adj" fmla="val 125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s-ES" sz="2400"/>
            </a:p>
          </p:txBody>
        </p:sp>
        <p:sp>
          <p:nvSpPr>
            <p:cNvPr id="15399" name="Text Box 32"/>
            <p:cNvSpPr txBox="1">
              <a:spLocks noChangeArrowheads="1"/>
            </p:cNvSpPr>
            <p:nvPr/>
          </p:nvSpPr>
          <p:spPr bwMode="auto">
            <a:xfrm>
              <a:off x="1248" y="1392"/>
              <a:ext cx="864" cy="23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s-AR" sz="1867" dirty="0">
                  <a:latin typeface="Times New Roman" pitchFamily="18" charset="0"/>
                </a:rPr>
                <a:t>Fuente 5</a:t>
              </a:r>
            </a:p>
          </p:txBody>
        </p:sp>
      </p:grpSp>
      <p:grpSp>
        <p:nvGrpSpPr>
          <p:cNvPr id="15371" name="Group 33"/>
          <p:cNvGrpSpPr>
            <a:grpSpLocks/>
          </p:cNvGrpSpPr>
          <p:nvPr/>
        </p:nvGrpSpPr>
        <p:grpSpPr bwMode="auto">
          <a:xfrm>
            <a:off x="9652000" y="4114800"/>
            <a:ext cx="1828800" cy="912813"/>
            <a:chOff x="1248" y="1056"/>
            <a:chExt cx="864" cy="575"/>
          </a:xfrm>
        </p:grpSpPr>
        <p:sp>
          <p:nvSpPr>
            <p:cNvPr id="15396" name="AutoShape 34"/>
            <p:cNvSpPr>
              <a:spLocks noChangeArrowheads="1"/>
            </p:cNvSpPr>
            <p:nvPr/>
          </p:nvSpPr>
          <p:spPr bwMode="auto">
            <a:xfrm>
              <a:off x="1536" y="1056"/>
              <a:ext cx="240" cy="336"/>
            </a:xfrm>
            <a:prstGeom prst="foldedCorner">
              <a:avLst>
                <a:gd name="adj" fmla="val 125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s-ES" sz="2400"/>
            </a:p>
          </p:txBody>
        </p:sp>
        <p:sp>
          <p:nvSpPr>
            <p:cNvPr id="15397" name="Text Box 35"/>
            <p:cNvSpPr txBox="1">
              <a:spLocks noChangeArrowheads="1"/>
            </p:cNvSpPr>
            <p:nvPr/>
          </p:nvSpPr>
          <p:spPr bwMode="auto">
            <a:xfrm>
              <a:off x="1248" y="1392"/>
              <a:ext cx="864" cy="23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s-AR" sz="1867" dirty="0">
                  <a:latin typeface="Times New Roman" pitchFamily="18" charset="0"/>
                </a:rPr>
                <a:t>Fuente 6</a:t>
              </a:r>
            </a:p>
          </p:txBody>
        </p:sp>
      </p:grpSp>
      <p:cxnSp>
        <p:nvCxnSpPr>
          <p:cNvPr id="15372" name="AutoShape 36"/>
          <p:cNvCxnSpPr>
            <a:cxnSpLocks noChangeShapeType="1"/>
            <a:stCxn id="15411" idx="2"/>
            <a:endCxn id="15408" idx="0"/>
          </p:cNvCxnSpPr>
          <p:nvPr/>
        </p:nvCxnSpPr>
        <p:spPr bwMode="auto">
          <a:xfrm>
            <a:off x="6400800" y="2208213"/>
            <a:ext cx="1371600" cy="5349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5373" name="AutoShape 37"/>
          <p:cNvCxnSpPr>
            <a:cxnSpLocks noChangeShapeType="1"/>
            <a:stCxn id="15409" idx="2"/>
            <a:endCxn id="15402" idx="0"/>
          </p:cNvCxnSpPr>
          <p:nvPr/>
        </p:nvCxnSpPr>
        <p:spPr bwMode="auto">
          <a:xfrm flipH="1">
            <a:off x="7162800" y="3656013"/>
            <a:ext cx="660400" cy="4587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5374" name="AutoShape 38"/>
          <p:cNvCxnSpPr>
            <a:cxnSpLocks noChangeShapeType="1"/>
            <a:stCxn id="15409" idx="2"/>
            <a:endCxn id="15406" idx="0"/>
          </p:cNvCxnSpPr>
          <p:nvPr/>
        </p:nvCxnSpPr>
        <p:spPr bwMode="auto">
          <a:xfrm flipH="1">
            <a:off x="4724400" y="3656013"/>
            <a:ext cx="3098800" cy="45878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5375" name="AutoShape 39"/>
          <p:cNvCxnSpPr>
            <a:cxnSpLocks noChangeShapeType="1"/>
            <a:stCxn id="15409" idx="2"/>
            <a:endCxn id="15398" idx="0"/>
          </p:cNvCxnSpPr>
          <p:nvPr/>
        </p:nvCxnSpPr>
        <p:spPr bwMode="auto">
          <a:xfrm>
            <a:off x="7823200" y="3656013"/>
            <a:ext cx="1574800" cy="4587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5376" name="AutoShape 40"/>
          <p:cNvCxnSpPr>
            <a:cxnSpLocks noChangeShapeType="1"/>
            <a:stCxn id="15409" idx="2"/>
            <a:endCxn id="15404" idx="0"/>
          </p:cNvCxnSpPr>
          <p:nvPr/>
        </p:nvCxnSpPr>
        <p:spPr bwMode="auto">
          <a:xfrm flipH="1">
            <a:off x="5943600" y="3656013"/>
            <a:ext cx="1879600" cy="4587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5377" name="AutoShape 44"/>
          <p:cNvCxnSpPr>
            <a:cxnSpLocks noChangeShapeType="1"/>
            <a:stCxn id="15409" idx="2"/>
            <a:endCxn id="15400" idx="0"/>
          </p:cNvCxnSpPr>
          <p:nvPr/>
        </p:nvCxnSpPr>
        <p:spPr bwMode="auto">
          <a:xfrm>
            <a:off x="7823200" y="3656013"/>
            <a:ext cx="457200" cy="4587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5378" name="AutoShape 45"/>
          <p:cNvCxnSpPr>
            <a:cxnSpLocks noChangeShapeType="1"/>
            <a:stCxn id="15409" idx="2"/>
            <a:endCxn id="15396" idx="0"/>
          </p:cNvCxnSpPr>
          <p:nvPr/>
        </p:nvCxnSpPr>
        <p:spPr bwMode="auto">
          <a:xfrm>
            <a:off x="7823200" y="3656013"/>
            <a:ext cx="2692400" cy="4587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grpSp>
        <p:nvGrpSpPr>
          <p:cNvPr id="15379" name="Group 46"/>
          <p:cNvGrpSpPr>
            <a:grpSpLocks/>
          </p:cNvGrpSpPr>
          <p:nvPr/>
        </p:nvGrpSpPr>
        <p:grpSpPr bwMode="auto">
          <a:xfrm>
            <a:off x="5791200" y="5410200"/>
            <a:ext cx="1828800" cy="912813"/>
            <a:chOff x="1248" y="1056"/>
            <a:chExt cx="864" cy="575"/>
          </a:xfrm>
        </p:grpSpPr>
        <p:sp>
          <p:nvSpPr>
            <p:cNvPr id="15394" name="AutoShape 47"/>
            <p:cNvSpPr>
              <a:spLocks noChangeArrowheads="1"/>
            </p:cNvSpPr>
            <p:nvPr/>
          </p:nvSpPr>
          <p:spPr bwMode="auto">
            <a:xfrm>
              <a:off x="1536" y="1056"/>
              <a:ext cx="240" cy="336"/>
            </a:xfrm>
            <a:prstGeom prst="foldedCorner">
              <a:avLst>
                <a:gd name="adj" fmla="val 125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s-ES" sz="2400"/>
            </a:p>
          </p:txBody>
        </p:sp>
        <p:sp>
          <p:nvSpPr>
            <p:cNvPr id="15395" name="Text Box 48"/>
            <p:cNvSpPr txBox="1">
              <a:spLocks noChangeArrowheads="1"/>
            </p:cNvSpPr>
            <p:nvPr/>
          </p:nvSpPr>
          <p:spPr bwMode="auto">
            <a:xfrm>
              <a:off x="1248" y="1392"/>
              <a:ext cx="864" cy="23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s-AR" sz="1867" dirty="0">
                  <a:latin typeface="Times New Roman" pitchFamily="18" charset="0"/>
                </a:rPr>
                <a:t>Objeto 2</a:t>
              </a:r>
            </a:p>
          </p:txBody>
        </p:sp>
      </p:grpSp>
      <p:grpSp>
        <p:nvGrpSpPr>
          <p:cNvPr id="15380" name="Group 49"/>
          <p:cNvGrpSpPr>
            <a:grpSpLocks/>
          </p:cNvGrpSpPr>
          <p:nvPr/>
        </p:nvGrpSpPr>
        <p:grpSpPr bwMode="auto">
          <a:xfrm>
            <a:off x="7010400" y="5410200"/>
            <a:ext cx="1828800" cy="912813"/>
            <a:chOff x="1248" y="1056"/>
            <a:chExt cx="864" cy="575"/>
          </a:xfrm>
        </p:grpSpPr>
        <p:sp>
          <p:nvSpPr>
            <p:cNvPr id="15392" name="AutoShape 50"/>
            <p:cNvSpPr>
              <a:spLocks noChangeArrowheads="1"/>
            </p:cNvSpPr>
            <p:nvPr/>
          </p:nvSpPr>
          <p:spPr bwMode="auto">
            <a:xfrm>
              <a:off x="1536" y="1056"/>
              <a:ext cx="240" cy="336"/>
            </a:xfrm>
            <a:prstGeom prst="foldedCorner">
              <a:avLst>
                <a:gd name="adj" fmla="val 125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s-ES" sz="2400"/>
            </a:p>
          </p:txBody>
        </p:sp>
        <p:sp>
          <p:nvSpPr>
            <p:cNvPr id="15393" name="Text Box 51"/>
            <p:cNvSpPr txBox="1">
              <a:spLocks noChangeArrowheads="1"/>
            </p:cNvSpPr>
            <p:nvPr/>
          </p:nvSpPr>
          <p:spPr bwMode="auto">
            <a:xfrm>
              <a:off x="1248" y="1392"/>
              <a:ext cx="864" cy="23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s-AR" sz="1867" dirty="0">
                  <a:latin typeface="Times New Roman" pitchFamily="18" charset="0"/>
                </a:rPr>
                <a:t>Objeto 3</a:t>
              </a:r>
            </a:p>
          </p:txBody>
        </p:sp>
      </p:grpSp>
      <p:grpSp>
        <p:nvGrpSpPr>
          <p:cNvPr id="15381" name="Group 55"/>
          <p:cNvGrpSpPr>
            <a:grpSpLocks/>
          </p:cNvGrpSpPr>
          <p:nvPr/>
        </p:nvGrpSpPr>
        <p:grpSpPr bwMode="auto">
          <a:xfrm>
            <a:off x="9245600" y="5410200"/>
            <a:ext cx="1828800" cy="912813"/>
            <a:chOff x="1248" y="1056"/>
            <a:chExt cx="864" cy="575"/>
          </a:xfrm>
        </p:grpSpPr>
        <p:sp>
          <p:nvSpPr>
            <p:cNvPr id="15390" name="AutoShape 56"/>
            <p:cNvSpPr>
              <a:spLocks noChangeArrowheads="1"/>
            </p:cNvSpPr>
            <p:nvPr/>
          </p:nvSpPr>
          <p:spPr bwMode="auto">
            <a:xfrm>
              <a:off x="1536" y="1056"/>
              <a:ext cx="240" cy="336"/>
            </a:xfrm>
            <a:prstGeom prst="foldedCorner">
              <a:avLst>
                <a:gd name="adj" fmla="val 125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s-ES" sz="2400"/>
            </a:p>
          </p:txBody>
        </p:sp>
        <p:sp>
          <p:nvSpPr>
            <p:cNvPr id="15391" name="Text Box 57"/>
            <p:cNvSpPr txBox="1">
              <a:spLocks noChangeArrowheads="1"/>
            </p:cNvSpPr>
            <p:nvPr/>
          </p:nvSpPr>
          <p:spPr bwMode="auto">
            <a:xfrm>
              <a:off x="1248" y="1392"/>
              <a:ext cx="864" cy="23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s-AR" sz="1867" dirty="0">
                  <a:latin typeface="Times New Roman" pitchFamily="18" charset="0"/>
                </a:rPr>
                <a:t>Objeto 5</a:t>
              </a:r>
            </a:p>
          </p:txBody>
        </p:sp>
      </p:grpSp>
      <p:cxnSp>
        <p:nvCxnSpPr>
          <p:cNvPr id="15382" name="AutoShape 61"/>
          <p:cNvCxnSpPr>
            <a:cxnSpLocks noChangeShapeType="1"/>
            <a:stCxn id="15407" idx="2"/>
            <a:endCxn id="15394" idx="0"/>
          </p:cNvCxnSpPr>
          <p:nvPr/>
        </p:nvCxnSpPr>
        <p:spPr bwMode="auto">
          <a:xfrm>
            <a:off x="4775200" y="4945061"/>
            <a:ext cx="1879600" cy="465139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5383" name="AutoShape 62"/>
          <p:cNvCxnSpPr>
            <a:cxnSpLocks noChangeShapeType="1"/>
            <a:stCxn id="15405" idx="2"/>
            <a:endCxn id="15394" idx="0"/>
          </p:cNvCxnSpPr>
          <p:nvPr/>
        </p:nvCxnSpPr>
        <p:spPr bwMode="auto">
          <a:xfrm>
            <a:off x="5994400" y="5027613"/>
            <a:ext cx="660400" cy="3825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5384" name="AutoShape 63"/>
          <p:cNvCxnSpPr>
            <a:cxnSpLocks noChangeShapeType="1"/>
            <a:stCxn id="15403" idx="2"/>
            <a:endCxn id="15392" idx="0"/>
          </p:cNvCxnSpPr>
          <p:nvPr/>
        </p:nvCxnSpPr>
        <p:spPr bwMode="auto">
          <a:xfrm>
            <a:off x="7213600" y="5027613"/>
            <a:ext cx="660400" cy="3825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5385" name="AutoShape 64"/>
          <p:cNvCxnSpPr>
            <a:cxnSpLocks noChangeShapeType="1"/>
            <a:stCxn id="15401" idx="2"/>
            <a:endCxn id="15392" idx="0"/>
          </p:cNvCxnSpPr>
          <p:nvPr/>
        </p:nvCxnSpPr>
        <p:spPr bwMode="auto">
          <a:xfrm flipH="1">
            <a:off x="7874000" y="5027613"/>
            <a:ext cx="457200" cy="3825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5386" name="AutoShape 65"/>
          <p:cNvCxnSpPr>
            <a:cxnSpLocks noChangeShapeType="1"/>
            <a:stCxn id="15401" idx="2"/>
            <a:endCxn id="15390" idx="0"/>
          </p:cNvCxnSpPr>
          <p:nvPr/>
        </p:nvCxnSpPr>
        <p:spPr bwMode="auto">
          <a:xfrm>
            <a:off x="8331200" y="5027613"/>
            <a:ext cx="1778000" cy="3825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5387" name="AutoShape 66"/>
          <p:cNvCxnSpPr>
            <a:cxnSpLocks noChangeShapeType="1"/>
            <a:stCxn id="15399" idx="2"/>
            <a:endCxn id="15390" idx="0"/>
          </p:cNvCxnSpPr>
          <p:nvPr/>
        </p:nvCxnSpPr>
        <p:spPr bwMode="auto">
          <a:xfrm>
            <a:off x="9448800" y="5027613"/>
            <a:ext cx="660400" cy="3825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5388" name="AutoShape 67"/>
          <p:cNvCxnSpPr>
            <a:cxnSpLocks noChangeShapeType="1"/>
            <a:stCxn id="15397" idx="2"/>
            <a:endCxn id="15390" idx="0"/>
          </p:cNvCxnSpPr>
          <p:nvPr/>
        </p:nvCxnSpPr>
        <p:spPr bwMode="auto">
          <a:xfrm flipH="1">
            <a:off x="10109200" y="5027613"/>
            <a:ext cx="457200" cy="3825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5389" name="Text Box 68"/>
          <p:cNvSpPr txBox="1">
            <a:spLocks noChangeArrowheads="1"/>
          </p:cNvSpPr>
          <p:nvPr/>
        </p:nvSpPr>
        <p:spPr bwMode="auto">
          <a:xfrm>
            <a:off x="2924910" y="2860675"/>
            <a:ext cx="1027361" cy="515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03900" tIns="51951" rIns="103900" bIns="51951">
            <a:spAutoFit/>
          </a:bodyPr>
          <a:lstStyle/>
          <a:p>
            <a:r>
              <a:rPr lang="es-AR" sz="2667" dirty="0">
                <a:latin typeface="Times New Roman" pitchFamily="18" charset="0"/>
              </a:rPr>
              <a:t>Enero</a:t>
            </a:r>
          </a:p>
        </p:txBody>
      </p:sp>
    </p:spTree>
    <p:extLst>
      <p:ext uri="{BB962C8B-B14F-4D97-AF65-F5344CB8AC3E}">
        <p14:creationId xmlns:p14="http://schemas.microsoft.com/office/powerpoint/2010/main" val="461816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112"/>
          <p:cNvSpPr>
            <a:spLocks noGrp="1" noChangeArrowheads="1"/>
          </p:cNvSpPr>
          <p:nvPr>
            <p:ph type="title"/>
          </p:nvPr>
        </p:nvSpPr>
        <p:spPr>
          <a:xfrm>
            <a:off x="2156851" y="1040537"/>
            <a:ext cx="10363200" cy="533286"/>
          </a:xfrm>
          <a:noFill/>
        </p:spPr>
        <p:txBody>
          <a:bodyPr vert="horz" wrap="square" lIns="103219" tIns="50704" rIns="103219" bIns="50704" numCol="1" anchor="t" anchorCtr="0" compatLnSpc="1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s-ES_tradnl" dirty="0"/>
              <a:t>La evolución del software</a:t>
            </a:r>
          </a:p>
        </p:txBody>
      </p:sp>
      <p:sp>
        <p:nvSpPr>
          <p:cNvPr id="9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25000" lnSpcReduction="20000"/>
          </a:bodyPr>
          <a:lstStyle/>
          <a:p>
            <a:pPr>
              <a:defRPr/>
            </a:pPr>
            <a:fld id="{184740DB-295C-43A8-9FC1-B7705DE74DB6}" type="slidenum">
              <a:rPr lang="en-US"/>
              <a:pPr>
                <a:defRPr/>
              </a:pPr>
              <a:t>59</a:t>
            </a:fld>
            <a:endParaRPr lang="en-US"/>
          </a:p>
        </p:txBody>
      </p:sp>
      <p:grpSp>
        <p:nvGrpSpPr>
          <p:cNvPr id="16388" name="Group 110"/>
          <p:cNvGrpSpPr>
            <a:grpSpLocks/>
          </p:cNvGrpSpPr>
          <p:nvPr/>
        </p:nvGrpSpPr>
        <p:grpSpPr bwMode="auto">
          <a:xfrm>
            <a:off x="187569" y="1446215"/>
            <a:ext cx="6400800" cy="3659188"/>
            <a:chOff x="0" y="911"/>
            <a:chExt cx="3024" cy="2305"/>
          </a:xfrm>
        </p:grpSpPr>
        <p:grpSp>
          <p:nvGrpSpPr>
            <p:cNvPr id="16432" name="Group 4"/>
            <p:cNvGrpSpPr>
              <a:grpSpLocks/>
            </p:cNvGrpSpPr>
            <p:nvPr/>
          </p:nvGrpSpPr>
          <p:grpSpPr bwMode="auto">
            <a:xfrm>
              <a:off x="927" y="911"/>
              <a:ext cx="726" cy="487"/>
              <a:chOff x="1248" y="1056"/>
              <a:chExt cx="864" cy="542"/>
            </a:xfrm>
          </p:grpSpPr>
          <p:sp>
            <p:nvSpPr>
              <p:cNvPr id="16478" name="AutoShape 5"/>
              <p:cNvSpPr>
                <a:spLocks noChangeArrowheads="1"/>
              </p:cNvSpPr>
              <p:nvPr/>
            </p:nvSpPr>
            <p:spPr bwMode="auto">
              <a:xfrm>
                <a:off x="1536" y="1056"/>
                <a:ext cx="240" cy="336"/>
              </a:xfrm>
              <a:prstGeom prst="foldedCorner">
                <a:avLst>
                  <a:gd name="adj" fmla="val 12500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s-ES" sz="2400"/>
              </a:p>
            </p:txBody>
          </p:sp>
          <p:sp>
            <p:nvSpPr>
              <p:cNvPr id="16479" name="Text Box 6"/>
              <p:cNvSpPr txBox="1">
                <a:spLocks noChangeArrowheads="1"/>
              </p:cNvSpPr>
              <p:nvPr/>
            </p:nvSpPr>
            <p:spPr bwMode="auto">
              <a:xfrm>
                <a:off x="1248" y="1390"/>
                <a:ext cx="864" cy="20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s-AR" sz="1333" dirty="0">
                    <a:latin typeface="Times New Roman" pitchFamily="18" charset="0"/>
                  </a:rPr>
                  <a:t>Requerimientos</a:t>
                </a:r>
              </a:p>
            </p:txBody>
          </p:sp>
        </p:grpSp>
        <p:grpSp>
          <p:nvGrpSpPr>
            <p:cNvPr id="16433" name="Group 7"/>
            <p:cNvGrpSpPr>
              <a:grpSpLocks/>
            </p:cNvGrpSpPr>
            <p:nvPr/>
          </p:nvGrpSpPr>
          <p:grpSpPr bwMode="auto">
            <a:xfrm>
              <a:off x="1089" y="1559"/>
              <a:ext cx="725" cy="488"/>
              <a:chOff x="1248" y="1056"/>
              <a:chExt cx="864" cy="542"/>
            </a:xfrm>
          </p:grpSpPr>
          <p:sp>
            <p:nvSpPr>
              <p:cNvPr id="16476" name="AutoShape 8"/>
              <p:cNvSpPr>
                <a:spLocks noChangeArrowheads="1"/>
              </p:cNvSpPr>
              <p:nvPr/>
            </p:nvSpPr>
            <p:spPr bwMode="auto">
              <a:xfrm>
                <a:off x="1536" y="1056"/>
                <a:ext cx="240" cy="336"/>
              </a:xfrm>
              <a:prstGeom prst="foldedCorner">
                <a:avLst>
                  <a:gd name="adj" fmla="val 12500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s-ES" sz="2400"/>
              </a:p>
            </p:txBody>
          </p:sp>
          <p:sp>
            <p:nvSpPr>
              <p:cNvPr id="16477" name="Text Box 9"/>
              <p:cNvSpPr txBox="1">
                <a:spLocks noChangeArrowheads="1"/>
              </p:cNvSpPr>
              <p:nvPr/>
            </p:nvSpPr>
            <p:spPr bwMode="auto">
              <a:xfrm>
                <a:off x="1248" y="1390"/>
                <a:ext cx="864" cy="20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s-AR" sz="1333" dirty="0">
                    <a:latin typeface="Times New Roman" pitchFamily="18" charset="0"/>
                  </a:rPr>
                  <a:t>Diseño</a:t>
                </a:r>
              </a:p>
            </p:txBody>
          </p:sp>
        </p:grpSp>
        <p:grpSp>
          <p:nvGrpSpPr>
            <p:cNvPr id="16434" name="Group 10"/>
            <p:cNvGrpSpPr>
              <a:grpSpLocks/>
            </p:cNvGrpSpPr>
            <p:nvPr/>
          </p:nvGrpSpPr>
          <p:grpSpPr bwMode="auto">
            <a:xfrm>
              <a:off x="0" y="2165"/>
              <a:ext cx="726" cy="487"/>
              <a:chOff x="1248" y="1056"/>
              <a:chExt cx="864" cy="542"/>
            </a:xfrm>
          </p:grpSpPr>
          <p:sp>
            <p:nvSpPr>
              <p:cNvPr id="16474" name="AutoShape 11"/>
              <p:cNvSpPr>
                <a:spLocks noChangeArrowheads="1"/>
              </p:cNvSpPr>
              <p:nvPr/>
            </p:nvSpPr>
            <p:spPr bwMode="auto">
              <a:xfrm>
                <a:off x="1536" y="1056"/>
                <a:ext cx="240" cy="336"/>
              </a:xfrm>
              <a:prstGeom prst="foldedCorner">
                <a:avLst>
                  <a:gd name="adj" fmla="val 12500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s-ES" sz="2400"/>
              </a:p>
            </p:txBody>
          </p:sp>
          <p:sp>
            <p:nvSpPr>
              <p:cNvPr id="16475" name="Text Box 12"/>
              <p:cNvSpPr txBox="1">
                <a:spLocks noChangeArrowheads="1"/>
              </p:cNvSpPr>
              <p:nvPr/>
            </p:nvSpPr>
            <p:spPr bwMode="auto">
              <a:xfrm>
                <a:off x="1248" y="1390"/>
                <a:ext cx="864" cy="20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s-AR" sz="1333" dirty="0">
                    <a:latin typeface="Times New Roman" pitchFamily="18" charset="0"/>
                  </a:rPr>
                  <a:t>Fuente 1</a:t>
                </a:r>
              </a:p>
            </p:txBody>
          </p:sp>
        </p:grpSp>
        <p:grpSp>
          <p:nvGrpSpPr>
            <p:cNvPr id="16435" name="Group 13"/>
            <p:cNvGrpSpPr>
              <a:grpSpLocks/>
            </p:cNvGrpSpPr>
            <p:nvPr/>
          </p:nvGrpSpPr>
          <p:grpSpPr bwMode="auto">
            <a:xfrm>
              <a:off x="483" y="2165"/>
              <a:ext cx="727" cy="487"/>
              <a:chOff x="1247" y="1056"/>
              <a:chExt cx="865" cy="542"/>
            </a:xfrm>
          </p:grpSpPr>
          <p:sp>
            <p:nvSpPr>
              <p:cNvPr id="16472" name="AutoShape 14"/>
              <p:cNvSpPr>
                <a:spLocks noChangeArrowheads="1"/>
              </p:cNvSpPr>
              <p:nvPr/>
            </p:nvSpPr>
            <p:spPr bwMode="auto">
              <a:xfrm>
                <a:off x="1536" y="1056"/>
                <a:ext cx="240" cy="336"/>
              </a:xfrm>
              <a:prstGeom prst="foldedCorner">
                <a:avLst>
                  <a:gd name="adj" fmla="val 12500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s-ES" sz="2400"/>
              </a:p>
            </p:txBody>
          </p:sp>
          <p:sp>
            <p:nvSpPr>
              <p:cNvPr id="16473" name="Text Box 15"/>
              <p:cNvSpPr txBox="1">
                <a:spLocks noChangeArrowheads="1"/>
              </p:cNvSpPr>
              <p:nvPr/>
            </p:nvSpPr>
            <p:spPr bwMode="auto">
              <a:xfrm>
                <a:off x="1247" y="1390"/>
                <a:ext cx="865" cy="20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s-AR" sz="1333" dirty="0">
                    <a:latin typeface="Times New Roman" pitchFamily="18" charset="0"/>
                  </a:rPr>
                  <a:t>Fuente 2</a:t>
                </a:r>
              </a:p>
            </p:txBody>
          </p:sp>
        </p:grpSp>
        <p:grpSp>
          <p:nvGrpSpPr>
            <p:cNvPr id="16436" name="Group 16"/>
            <p:cNvGrpSpPr>
              <a:grpSpLocks/>
            </p:cNvGrpSpPr>
            <p:nvPr/>
          </p:nvGrpSpPr>
          <p:grpSpPr bwMode="auto">
            <a:xfrm>
              <a:off x="968" y="2165"/>
              <a:ext cx="725" cy="487"/>
              <a:chOff x="1248" y="1056"/>
              <a:chExt cx="863" cy="542"/>
            </a:xfrm>
          </p:grpSpPr>
          <p:sp>
            <p:nvSpPr>
              <p:cNvPr id="16470" name="AutoShape 17"/>
              <p:cNvSpPr>
                <a:spLocks noChangeArrowheads="1"/>
              </p:cNvSpPr>
              <p:nvPr/>
            </p:nvSpPr>
            <p:spPr bwMode="auto">
              <a:xfrm>
                <a:off x="1536" y="1056"/>
                <a:ext cx="240" cy="336"/>
              </a:xfrm>
              <a:prstGeom prst="foldedCorner">
                <a:avLst>
                  <a:gd name="adj" fmla="val 12500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s-ES" sz="2400"/>
              </a:p>
            </p:txBody>
          </p:sp>
          <p:sp>
            <p:nvSpPr>
              <p:cNvPr id="16471" name="Text Box 18"/>
              <p:cNvSpPr txBox="1">
                <a:spLocks noChangeArrowheads="1"/>
              </p:cNvSpPr>
              <p:nvPr/>
            </p:nvSpPr>
            <p:spPr bwMode="auto">
              <a:xfrm>
                <a:off x="1248" y="1390"/>
                <a:ext cx="863" cy="20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s-AR" sz="1333" dirty="0">
                    <a:latin typeface="Times New Roman" pitchFamily="18" charset="0"/>
                  </a:rPr>
                  <a:t>Fuente 3</a:t>
                </a:r>
              </a:p>
            </p:txBody>
          </p:sp>
        </p:grpSp>
        <p:grpSp>
          <p:nvGrpSpPr>
            <p:cNvPr id="16437" name="Group 19"/>
            <p:cNvGrpSpPr>
              <a:grpSpLocks/>
            </p:cNvGrpSpPr>
            <p:nvPr/>
          </p:nvGrpSpPr>
          <p:grpSpPr bwMode="auto">
            <a:xfrm>
              <a:off x="1411" y="2165"/>
              <a:ext cx="726" cy="487"/>
              <a:chOff x="1248" y="1056"/>
              <a:chExt cx="864" cy="542"/>
            </a:xfrm>
          </p:grpSpPr>
          <p:sp>
            <p:nvSpPr>
              <p:cNvPr id="16468" name="AutoShape 20"/>
              <p:cNvSpPr>
                <a:spLocks noChangeArrowheads="1"/>
              </p:cNvSpPr>
              <p:nvPr/>
            </p:nvSpPr>
            <p:spPr bwMode="auto">
              <a:xfrm>
                <a:off x="1536" y="1056"/>
                <a:ext cx="240" cy="336"/>
              </a:xfrm>
              <a:prstGeom prst="foldedCorner">
                <a:avLst>
                  <a:gd name="adj" fmla="val 12500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s-ES" sz="2400"/>
              </a:p>
            </p:txBody>
          </p:sp>
          <p:sp>
            <p:nvSpPr>
              <p:cNvPr id="16469" name="Text Box 21"/>
              <p:cNvSpPr txBox="1">
                <a:spLocks noChangeArrowheads="1"/>
              </p:cNvSpPr>
              <p:nvPr/>
            </p:nvSpPr>
            <p:spPr bwMode="auto">
              <a:xfrm>
                <a:off x="1248" y="1390"/>
                <a:ext cx="864" cy="20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s-AR" sz="1333" dirty="0">
                    <a:latin typeface="Times New Roman" pitchFamily="18" charset="0"/>
                  </a:rPr>
                  <a:t>Fuente 4</a:t>
                </a:r>
              </a:p>
            </p:txBody>
          </p:sp>
        </p:grpSp>
        <p:grpSp>
          <p:nvGrpSpPr>
            <p:cNvPr id="16438" name="Group 22"/>
            <p:cNvGrpSpPr>
              <a:grpSpLocks/>
            </p:cNvGrpSpPr>
            <p:nvPr/>
          </p:nvGrpSpPr>
          <p:grpSpPr bwMode="auto">
            <a:xfrm>
              <a:off x="1855" y="2165"/>
              <a:ext cx="726" cy="487"/>
              <a:chOff x="1248" y="1056"/>
              <a:chExt cx="865" cy="542"/>
            </a:xfrm>
          </p:grpSpPr>
          <p:sp>
            <p:nvSpPr>
              <p:cNvPr id="16466" name="AutoShape 23"/>
              <p:cNvSpPr>
                <a:spLocks noChangeArrowheads="1"/>
              </p:cNvSpPr>
              <p:nvPr/>
            </p:nvSpPr>
            <p:spPr bwMode="auto">
              <a:xfrm>
                <a:off x="1536" y="1056"/>
                <a:ext cx="240" cy="336"/>
              </a:xfrm>
              <a:prstGeom prst="foldedCorner">
                <a:avLst>
                  <a:gd name="adj" fmla="val 12500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s-ES" sz="2400"/>
              </a:p>
            </p:txBody>
          </p:sp>
          <p:sp>
            <p:nvSpPr>
              <p:cNvPr id="16467" name="Text Box 24"/>
              <p:cNvSpPr txBox="1">
                <a:spLocks noChangeArrowheads="1"/>
              </p:cNvSpPr>
              <p:nvPr/>
            </p:nvSpPr>
            <p:spPr bwMode="auto">
              <a:xfrm>
                <a:off x="1248" y="1390"/>
                <a:ext cx="865" cy="20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s-AR" sz="1333" dirty="0">
                    <a:latin typeface="Times New Roman" pitchFamily="18" charset="0"/>
                  </a:rPr>
                  <a:t>Fuente 5</a:t>
                </a:r>
              </a:p>
            </p:txBody>
          </p:sp>
        </p:grpSp>
        <p:grpSp>
          <p:nvGrpSpPr>
            <p:cNvPr id="16439" name="Group 25"/>
            <p:cNvGrpSpPr>
              <a:grpSpLocks/>
            </p:cNvGrpSpPr>
            <p:nvPr/>
          </p:nvGrpSpPr>
          <p:grpSpPr bwMode="auto">
            <a:xfrm>
              <a:off x="2298" y="2165"/>
              <a:ext cx="726" cy="487"/>
              <a:chOff x="1248" y="1056"/>
              <a:chExt cx="864" cy="542"/>
            </a:xfrm>
          </p:grpSpPr>
          <p:sp>
            <p:nvSpPr>
              <p:cNvPr id="16464" name="AutoShape 26"/>
              <p:cNvSpPr>
                <a:spLocks noChangeArrowheads="1"/>
              </p:cNvSpPr>
              <p:nvPr/>
            </p:nvSpPr>
            <p:spPr bwMode="auto">
              <a:xfrm>
                <a:off x="1536" y="1056"/>
                <a:ext cx="240" cy="336"/>
              </a:xfrm>
              <a:prstGeom prst="foldedCorner">
                <a:avLst>
                  <a:gd name="adj" fmla="val 12500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s-ES" sz="2400"/>
              </a:p>
            </p:txBody>
          </p:sp>
          <p:sp>
            <p:nvSpPr>
              <p:cNvPr id="16465" name="Text Box 27"/>
              <p:cNvSpPr txBox="1">
                <a:spLocks noChangeArrowheads="1"/>
              </p:cNvSpPr>
              <p:nvPr/>
            </p:nvSpPr>
            <p:spPr bwMode="auto">
              <a:xfrm>
                <a:off x="1248" y="1390"/>
                <a:ext cx="864" cy="20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s-AR" sz="1333" dirty="0">
                    <a:latin typeface="Times New Roman" pitchFamily="18" charset="0"/>
                  </a:rPr>
                  <a:t>Fuente 6</a:t>
                </a:r>
              </a:p>
            </p:txBody>
          </p:sp>
        </p:grpSp>
        <p:cxnSp>
          <p:nvCxnSpPr>
            <p:cNvPr id="16440" name="AutoShape 28"/>
            <p:cNvCxnSpPr>
              <a:cxnSpLocks noChangeShapeType="1"/>
              <a:stCxn id="16479" idx="2"/>
              <a:endCxn id="16476" idx="0"/>
            </p:cNvCxnSpPr>
            <p:nvPr/>
          </p:nvCxnSpPr>
          <p:spPr bwMode="auto">
            <a:xfrm>
              <a:off x="1290" y="1398"/>
              <a:ext cx="141" cy="16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6441" name="AutoShape 29"/>
            <p:cNvCxnSpPr>
              <a:cxnSpLocks noChangeShapeType="1"/>
              <a:stCxn id="16477" idx="2"/>
              <a:endCxn id="16470" idx="0"/>
            </p:cNvCxnSpPr>
            <p:nvPr/>
          </p:nvCxnSpPr>
          <p:spPr bwMode="auto">
            <a:xfrm flipH="1">
              <a:off x="1311" y="2047"/>
              <a:ext cx="141" cy="11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6442" name="AutoShape 30"/>
            <p:cNvCxnSpPr>
              <a:cxnSpLocks noChangeShapeType="1"/>
              <a:stCxn id="16477" idx="2"/>
              <a:endCxn id="16474" idx="0"/>
            </p:cNvCxnSpPr>
            <p:nvPr/>
          </p:nvCxnSpPr>
          <p:spPr bwMode="auto">
            <a:xfrm flipH="1">
              <a:off x="343" y="2047"/>
              <a:ext cx="1109" cy="11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6443" name="AutoShape 31"/>
            <p:cNvCxnSpPr>
              <a:cxnSpLocks noChangeShapeType="1"/>
              <a:stCxn id="16477" idx="2"/>
              <a:endCxn id="16466" idx="0"/>
            </p:cNvCxnSpPr>
            <p:nvPr/>
          </p:nvCxnSpPr>
          <p:spPr bwMode="auto">
            <a:xfrm>
              <a:off x="1452" y="2047"/>
              <a:ext cx="746" cy="11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6444" name="AutoShape 32"/>
            <p:cNvCxnSpPr>
              <a:cxnSpLocks noChangeShapeType="1"/>
              <a:stCxn id="16477" idx="2"/>
              <a:endCxn id="16472" idx="0"/>
            </p:cNvCxnSpPr>
            <p:nvPr/>
          </p:nvCxnSpPr>
          <p:spPr bwMode="auto">
            <a:xfrm flipH="1">
              <a:off x="827" y="2047"/>
              <a:ext cx="625" cy="11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6445" name="AutoShape 33"/>
            <p:cNvCxnSpPr>
              <a:cxnSpLocks noChangeShapeType="1"/>
              <a:stCxn id="16477" idx="2"/>
              <a:endCxn id="16468" idx="0"/>
            </p:cNvCxnSpPr>
            <p:nvPr/>
          </p:nvCxnSpPr>
          <p:spPr bwMode="auto">
            <a:xfrm>
              <a:off x="1452" y="2047"/>
              <a:ext cx="302" cy="11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6446" name="AutoShape 34"/>
            <p:cNvCxnSpPr>
              <a:cxnSpLocks noChangeShapeType="1"/>
              <a:stCxn id="16477" idx="2"/>
              <a:endCxn id="16464" idx="0"/>
            </p:cNvCxnSpPr>
            <p:nvPr/>
          </p:nvCxnSpPr>
          <p:spPr bwMode="auto">
            <a:xfrm>
              <a:off x="1452" y="2047"/>
              <a:ext cx="1189" cy="11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grpSp>
          <p:nvGrpSpPr>
            <p:cNvPr id="16447" name="Group 35"/>
            <p:cNvGrpSpPr>
              <a:grpSpLocks/>
            </p:cNvGrpSpPr>
            <p:nvPr/>
          </p:nvGrpSpPr>
          <p:grpSpPr bwMode="auto">
            <a:xfrm>
              <a:off x="645" y="2727"/>
              <a:ext cx="726" cy="488"/>
              <a:chOff x="1248" y="1056"/>
              <a:chExt cx="864" cy="543"/>
            </a:xfrm>
          </p:grpSpPr>
          <p:sp>
            <p:nvSpPr>
              <p:cNvPr id="16462" name="AutoShape 36"/>
              <p:cNvSpPr>
                <a:spLocks noChangeArrowheads="1"/>
              </p:cNvSpPr>
              <p:nvPr/>
            </p:nvSpPr>
            <p:spPr bwMode="auto">
              <a:xfrm>
                <a:off x="1536" y="1056"/>
                <a:ext cx="240" cy="336"/>
              </a:xfrm>
              <a:prstGeom prst="foldedCorner">
                <a:avLst>
                  <a:gd name="adj" fmla="val 12500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s-ES" sz="2400"/>
              </a:p>
            </p:txBody>
          </p:sp>
          <p:sp>
            <p:nvSpPr>
              <p:cNvPr id="16463" name="Text Box 37"/>
              <p:cNvSpPr txBox="1">
                <a:spLocks noChangeArrowheads="1"/>
              </p:cNvSpPr>
              <p:nvPr/>
            </p:nvSpPr>
            <p:spPr bwMode="auto">
              <a:xfrm>
                <a:off x="1248" y="1391"/>
                <a:ext cx="864" cy="20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s-AR" sz="1333" dirty="0">
                    <a:latin typeface="Times New Roman" pitchFamily="18" charset="0"/>
                  </a:rPr>
                  <a:t>Objeto 2</a:t>
                </a:r>
              </a:p>
            </p:txBody>
          </p:sp>
        </p:grpSp>
        <p:grpSp>
          <p:nvGrpSpPr>
            <p:cNvPr id="16448" name="Group 38"/>
            <p:cNvGrpSpPr>
              <a:grpSpLocks/>
            </p:cNvGrpSpPr>
            <p:nvPr/>
          </p:nvGrpSpPr>
          <p:grpSpPr bwMode="auto">
            <a:xfrm>
              <a:off x="1129" y="2727"/>
              <a:ext cx="726" cy="488"/>
              <a:chOff x="1248" y="1056"/>
              <a:chExt cx="864" cy="543"/>
            </a:xfrm>
          </p:grpSpPr>
          <p:sp>
            <p:nvSpPr>
              <p:cNvPr id="16460" name="AutoShape 39"/>
              <p:cNvSpPr>
                <a:spLocks noChangeArrowheads="1"/>
              </p:cNvSpPr>
              <p:nvPr/>
            </p:nvSpPr>
            <p:spPr bwMode="auto">
              <a:xfrm>
                <a:off x="1536" y="1056"/>
                <a:ext cx="240" cy="336"/>
              </a:xfrm>
              <a:prstGeom prst="foldedCorner">
                <a:avLst>
                  <a:gd name="adj" fmla="val 12500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s-ES" sz="2400"/>
              </a:p>
            </p:txBody>
          </p:sp>
          <p:sp>
            <p:nvSpPr>
              <p:cNvPr id="16461" name="Text Box 40"/>
              <p:cNvSpPr txBox="1">
                <a:spLocks noChangeArrowheads="1"/>
              </p:cNvSpPr>
              <p:nvPr/>
            </p:nvSpPr>
            <p:spPr bwMode="auto">
              <a:xfrm>
                <a:off x="1248" y="1391"/>
                <a:ext cx="864" cy="20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s-AR" sz="1333" dirty="0">
                    <a:latin typeface="Times New Roman" pitchFamily="18" charset="0"/>
                  </a:rPr>
                  <a:t>Objeto 3</a:t>
                </a:r>
              </a:p>
            </p:txBody>
          </p:sp>
        </p:grpSp>
        <p:grpSp>
          <p:nvGrpSpPr>
            <p:cNvPr id="16449" name="Group 41"/>
            <p:cNvGrpSpPr>
              <a:grpSpLocks/>
            </p:cNvGrpSpPr>
            <p:nvPr/>
          </p:nvGrpSpPr>
          <p:grpSpPr bwMode="auto">
            <a:xfrm>
              <a:off x="2016" y="2727"/>
              <a:ext cx="726" cy="489"/>
              <a:chOff x="1248" y="1056"/>
              <a:chExt cx="864" cy="544"/>
            </a:xfrm>
          </p:grpSpPr>
          <p:sp>
            <p:nvSpPr>
              <p:cNvPr id="16458" name="AutoShape 42"/>
              <p:cNvSpPr>
                <a:spLocks noChangeArrowheads="1"/>
              </p:cNvSpPr>
              <p:nvPr/>
            </p:nvSpPr>
            <p:spPr bwMode="auto">
              <a:xfrm>
                <a:off x="1536" y="1056"/>
                <a:ext cx="240" cy="336"/>
              </a:xfrm>
              <a:prstGeom prst="foldedCorner">
                <a:avLst>
                  <a:gd name="adj" fmla="val 12500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s-ES" sz="2400"/>
              </a:p>
            </p:txBody>
          </p:sp>
          <p:sp>
            <p:nvSpPr>
              <p:cNvPr id="16459" name="Text Box 43"/>
              <p:cNvSpPr txBox="1">
                <a:spLocks noChangeArrowheads="1"/>
              </p:cNvSpPr>
              <p:nvPr/>
            </p:nvSpPr>
            <p:spPr bwMode="auto">
              <a:xfrm>
                <a:off x="1248" y="1392"/>
                <a:ext cx="864" cy="20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s-AR" sz="1333" dirty="0">
                    <a:latin typeface="Times New Roman" pitchFamily="18" charset="0"/>
                  </a:rPr>
                  <a:t>Objeto 5</a:t>
                </a:r>
              </a:p>
            </p:txBody>
          </p:sp>
        </p:grpSp>
        <p:cxnSp>
          <p:nvCxnSpPr>
            <p:cNvPr id="16450" name="AutoShape 44"/>
            <p:cNvCxnSpPr>
              <a:cxnSpLocks noChangeShapeType="1"/>
              <a:stCxn id="16475" idx="2"/>
              <a:endCxn id="16462" idx="0"/>
            </p:cNvCxnSpPr>
            <p:nvPr/>
          </p:nvCxnSpPr>
          <p:spPr bwMode="auto">
            <a:xfrm>
              <a:off x="363" y="2652"/>
              <a:ext cx="625" cy="7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6451" name="AutoShape 45"/>
            <p:cNvCxnSpPr>
              <a:cxnSpLocks noChangeShapeType="1"/>
              <a:stCxn id="16473" idx="2"/>
              <a:endCxn id="16462" idx="0"/>
            </p:cNvCxnSpPr>
            <p:nvPr/>
          </p:nvCxnSpPr>
          <p:spPr bwMode="auto">
            <a:xfrm>
              <a:off x="847" y="2652"/>
              <a:ext cx="141" cy="7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6452" name="AutoShape 46"/>
            <p:cNvCxnSpPr>
              <a:cxnSpLocks noChangeShapeType="1"/>
              <a:stCxn id="16471" idx="2"/>
              <a:endCxn id="16460" idx="0"/>
            </p:cNvCxnSpPr>
            <p:nvPr/>
          </p:nvCxnSpPr>
          <p:spPr bwMode="auto">
            <a:xfrm>
              <a:off x="1331" y="2652"/>
              <a:ext cx="141" cy="7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6453" name="AutoShape 47"/>
            <p:cNvCxnSpPr>
              <a:cxnSpLocks noChangeShapeType="1"/>
              <a:stCxn id="16469" idx="2"/>
              <a:endCxn id="16460" idx="0"/>
            </p:cNvCxnSpPr>
            <p:nvPr/>
          </p:nvCxnSpPr>
          <p:spPr bwMode="auto">
            <a:xfrm flipH="1">
              <a:off x="1472" y="2652"/>
              <a:ext cx="302" cy="7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6454" name="AutoShape 48"/>
            <p:cNvCxnSpPr>
              <a:cxnSpLocks noChangeShapeType="1"/>
              <a:stCxn id="16469" idx="2"/>
              <a:endCxn id="16458" idx="0"/>
            </p:cNvCxnSpPr>
            <p:nvPr/>
          </p:nvCxnSpPr>
          <p:spPr bwMode="auto">
            <a:xfrm>
              <a:off x="1774" y="2652"/>
              <a:ext cx="585" cy="7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6455" name="AutoShape 49"/>
            <p:cNvCxnSpPr>
              <a:cxnSpLocks noChangeShapeType="1"/>
              <a:stCxn id="16467" idx="2"/>
              <a:endCxn id="16458" idx="0"/>
            </p:cNvCxnSpPr>
            <p:nvPr/>
          </p:nvCxnSpPr>
          <p:spPr bwMode="auto">
            <a:xfrm>
              <a:off x="2218" y="2652"/>
              <a:ext cx="141" cy="7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6456" name="AutoShape 50"/>
            <p:cNvCxnSpPr>
              <a:cxnSpLocks noChangeShapeType="1"/>
              <a:stCxn id="16465" idx="2"/>
              <a:endCxn id="16458" idx="0"/>
            </p:cNvCxnSpPr>
            <p:nvPr/>
          </p:nvCxnSpPr>
          <p:spPr bwMode="auto">
            <a:xfrm flipH="1">
              <a:off x="2359" y="2652"/>
              <a:ext cx="302" cy="7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16457" name="Text Box 51"/>
            <p:cNvSpPr txBox="1">
              <a:spLocks noChangeArrowheads="1"/>
            </p:cNvSpPr>
            <p:nvPr/>
          </p:nvSpPr>
          <p:spPr bwMode="auto">
            <a:xfrm>
              <a:off x="1728" y="1440"/>
              <a:ext cx="473" cy="3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s-AR" sz="2667" dirty="0">
                  <a:latin typeface="Times New Roman" pitchFamily="18" charset="0"/>
                </a:rPr>
                <a:t>Enero</a:t>
              </a:r>
            </a:p>
          </p:txBody>
        </p:sp>
      </p:grpSp>
      <p:grpSp>
        <p:nvGrpSpPr>
          <p:cNvPr id="16389" name="Group 111"/>
          <p:cNvGrpSpPr>
            <a:grpSpLocks/>
          </p:cNvGrpSpPr>
          <p:nvPr/>
        </p:nvGrpSpPr>
        <p:grpSpPr bwMode="auto">
          <a:xfrm>
            <a:off x="5486400" y="2667000"/>
            <a:ext cx="6705600" cy="3910014"/>
            <a:chOff x="2592" y="1680"/>
            <a:chExt cx="3168" cy="2463"/>
          </a:xfrm>
        </p:grpSpPr>
        <p:sp>
          <p:nvSpPr>
            <p:cNvPr id="16390" name="AutoShape 55" descr="Diagonal hacia abajo oscura"/>
            <p:cNvSpPr>
              <a:spLocks noChangeArrowheads="1"/>
            </p:cNvSpPr>
            <p:nvPr/>
          </p:nvSpPr>
          <p:spPr bwMode="auto">
            <a:xfrm>
              <a:off x="3817" y="1680"/>
              <a:ext cx="211" cy="326"/>
            </a:xfrm>
            <a:prstGeom prst="foldedCorner">
              <a:avLst>
                <a:gd name="adj" fmla="val 12500"/>
              </a:avLst>
            </a:prstGeom>
            <a:pattFill prst="dkDnDiag">
              <a:fgClr>
                <a:srgbClr val="FF3300"/>
              </a:fgClr>
              <a:bgClr>
                <a:srgbClr val="FFFFFF"/>
              </a:bgClr>
            </a:patt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s-ES" sz="2400"/>
            </a:p>
          </p:txBody>
        </p:sp>
        <p:sp>
          <p:nvSpPr>
            <p:cNvPr id="16391" name="Text Box 56"/>
            <p:cNvSpPr txBox="1">
              <a:spLocks noChangeArrowheads="1"/>
            </p:cNvSpPr>
            <p:nvPr/>
          </p:nvSpPr>
          <p:spPr bwMode="auto">
            <a:xfrm>
              <a:off x="3564" y="2006"/>
              <a:ext cx="760" cy="1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s-AR" sz="1333" dirty="0">
                  <a:latin typeface="Times New Roman" pitchFamily="18" charset="0"/>
                </a:rPr>
                <a:t>Requerimientos</a:t>
              </a:r>
            </a:p>
          </p:txBody>
        </p:sp>
        <p:sp>
          <p:nvSpPr>
            <p:cNvPr id="16392" name="AutoShape 58" descr="Diagonal hacia abajo oscura"/>
            <p:cNvSpPr>
              <a:spLocks noChangeArrowheads="1"/>
            </p:cNvSpPr>
            <p:nvPr/>
          </p:nvSpPr>
          <p:spPr bwMode="auto">
            <a:xfrm>
              <a:off x="3986" y="2377"/>
              <a:ext cx="211" cy="326"/>
            </a:xfrm>
            <a:prstGeom prst="foldedCorner">
              <a:avLst>
                <a:gd name="adj" fmla="val 12500"/>
              </a:avLst>
            </a:prstGeom>
            <a:pattFill prst="dkDnDiag">
              <a:fgClr>
                <a:srgbClr val="FF3300"/>
              </a:fgClr>
              <a:bgClr>
                <a:srgbClr val="FFFFFF"/>
              </a:bgClr>
            </a:patt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s-ES" sz="2400"/>
            </a:p>
          </p:txBody>
        </p:sp>
        <p:sp>
          <p:nvSpPr>
            <p:cNvPr id="16393" name="Text Box 59"/>
            <p:cNvSpPr txBox="1">
              <a:spLocks noChangeArrowheads="1"/>
            </p:cNvSpPr>
            <p:nvPr/>
          </p:nvSpPr>
          <p:spPr bwMode="auto">
            <a:xfrm>
              <a:off x="3732" y="2702"/>
              <a:ext cx="761" cy="1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s-AR" sz="1333" dirty="0">
                  <a:latin typeface="Times New Roman" pitchFamily="18" charset="0"/>
                </a:rPr>
                <a:t>Diseño</a:t>
              </a:r>
            </a:p>
          </p:txBody>
        </p:sp>
        <p:grpSp>
          <p:nvGrpSpPr>
            <p:cNvPr id="16394" name="Group 60"/>
            <p:cNvGrpSpPr>
              <a:grpSpLocks/>
            </p:cNvGrpSpPr>
            <p:nvPr/>
          </p:nvGrpSpPr>
          <p:grpSpPr bwMode="auto">
            <a:xfrm>
              <a:off x="2592" y="3028"/>
              <a:ext cx="760" cy="511"/>
              <a:chOff x="1248" y="1056"/>
              <a:chExt cx="864" cy="527"/>
            </a:xfrm>
          </p:grpSpPr>
          <p:sp>
            <p:nvSpPr>
              <p:cNvPr id="16430" name="AutoShape 61"/>
              <p:cNvSpPr>
                <a:spLocks noChangeArrowheads="1"/>
              </p:cNvSpPr>
              <p:nvPr/>
            </p:nvSpPr>
            <p:spPr bwMode="auto">
              <a:xfrm>
                <a:off x="1536" y="1056"/>
                <a:ext cx="240" cy="336"/>
              </a:xfrm>
              <a:prstGeom prst="foldedCorner">
                <a:avLst>
                  <a:gd name="adj" fmla="val 12500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s-ES" sz="2400"/>
              </a:p>
            </p:txBody>
          </p:sp>
          <p:sp>
            <p:nvSpPr>
              <p:cNvPr id="16431" name="Text Box 62"/>
              <p:cNvSpPr txBox="1">
                <a:spLocks noChangeArrowheads="1"/>
              </p:cNvSpPr>
              <p:nvPr/>
            </p:nvSpPr>
            <p:spPr bwMode="auto">
              <a:xfrm>
                <a:off x="1248" y="1390"/>
                <a:ext cx="864" cy="19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s-AR" sz="1333" dirty="0">
                    <a:latin typeface="Times New Roman" pitchFamily="18" charset="0"/>
                  </a:rPr>
                  <a:t>Fuente 1</a:t>
                </a:r>
              </a:p>
            </p:txBody>
          </p:sp>
        </p:grpSp>
        <p:grpSp>
          <p:nvGrpSpPr>
            <p:cNvPr id="16395" name="Group 63"/>
            <p:cNvGrpSpPr>
              <a:grpSpLocks/>
            </p:cNvGrpSpPr>
            <p:nvPr/>
          </p:nvGrpSpPr>
          <p:grpSpPr bwMode="auto">
            <a:xfrm>
              <a:off x="3098" y="3028"/>
              <a:ext cx="761" cy="511"/>
              <a:chOff x="1247" y="1056"/>
              <a:chExt cx="865" cy="527"/>
            </a:xfrm>
          </p:grpSpPr>
          <p:sp>
            <p:nvSpPr>
              <p:cNvPr id="16428" name="AutoShape 64"/>
              <p:cNvSpPr>
                <a:spLocks noChangeArrowheads="1"/>
              </p:cNvSpPr>
              <p:nvPr/>
            </p:nvSpPr>
            <p:spPr bwMode="auto">
              <a:xfrm>
                <a:off x="1536" y="1056"/>
                <a:ext cx="240" cy="336"/>
              </a:xfrm>
              <a:prstGeom prst="foldedCorner">
                <a:avLst>
                  <a:gd name="adj" fmla="val 12500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s-ES" sz="2400"/>
              </a:p>
            </p:txBody>
          </p:sp>
          <p:sp>
            <p:nvSpPr>
              <p:cNvPr id="16429" name="Text Box 65"/>
              <p:cNvSpPr txBox="1">
                <a:spLocks noChangeArrowheads="1"/>
              </p:cNvSpPr>
              <p:nvPr/>
            </p:nvSpPr>
            <p:spPr bwMode="auto">
              <a:xfrm>
                <a:off x="1247" y="1390"/>
                <a:ext cx="865" cy="19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s-AR" sz="1333" dirty="0">
                    <a:latin typeface="Times New Roman" pitchFamily="18" charset="0"/>
                  </a:rPr>
                  <a:t>Fuente 2</a:t>
                </a:r>
              </a:p>
            </p:txBody>
          </p:sp>
        </p:grpSp>
        <p:sp>
          <p:nvSpPr>
            <p:cNvPr id="16396" name="AutoShape 67" descr="Tablero de damas pequeño"/>
            <p:cNvSpPr>
              <a:spLocks noChangeArrowheads="1"/>
            </p:cNvSpPr>
            <p:nvPr/>
          </p:nvSpPr>
          <p:spPr bwMode="auto">
            <a:xfrm>
              <a:off x="3859" y="3027"/>
              <a:ext cx="211" cy="326"/>
            </a:xfrm>
            <a:prstGeom prst="foldedCorner">
              <a:avLst>
                <a:gd name="adj" fmla="val 12500"/>
              </a:avLst>
            </a:prstGeom>
            <a:pattFill prst="smCheck">
              <a:fgClr>
                <a:srgbClr val="FF3300"/>
              </a:fgClr>
              <a:bgClr>
                <a:srgbClr val="FFFFFF"/>
              </a:bgClr>
            </a:patt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s-ES" sz="2400"/>
            </a:p>
          </p:txBody>
        </p:sp>
        <p:sp>
          <p:nvSpPr>
            <p:cNvPr id="16397" name="Text Box 68"/>
            <p:cNvSpPr txBox="1">
              <a:spLocks noChangeArrowheads="1"/>
            </p:cNvSpPr>
            <p:nvPr/>
          </p:nvSpPr>
          <p:spPr bwMode="auto">
            <a:xfrm>
              <a:off x="3606" y="3351"/>
              <a:ext cx="760" cy="1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s-AR" sz="1333" dirty="0">
                  <a:latin typeface="Times New Roman" pitchFamily="18" charset="0"/>
                </a:rPr>
                <a:t>Fuente 3</a:t>
              </a:r>
            </a:p>
          </p:txBody>
        </p:sp>
        <p:sp>
          <p:nvSpPr>
            <p:cNvPr id="16398" name="AutoShape 70" descr="Zigzag"/>
            <p:cNvSpPr>
              <a:spLocks noChangeArrowheads="1"/>
            </p:cNvSpPr>
            <p:nvPr/>
          </p:nvSpPr>
          <p:spPr bwMode="auto">
            <a:xfrm>
              <a:off x="4324" y="3027"/>
              <a:ext cx="211" cy="326"/>
            </a:xfrm>
            <a:prstGeom prst="foldedCorner">
              <a:avLst>
                <a:gd name="adj" fmla="val 12500"/>
              </a:avLst>
            </a:prstGeom>
            <a:pattFill prst="zigZag">
              <a:fgClr>
                <a:srgbClr val="FF33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s-ES" sz="2400"/>
            </a:p>
          </p:txBody>
        </p:sp>
        <p:sp>
          <p:nvSpPr>
            <p:cNvPr id="16399" name="Text Box 71"/>
            <p:cNvSpPr txBox="1">
              <a:spLocks noChangeArrowheads="1"/>
            </p:cNvSpPr>
            <p:nvPr/>
          </p:nvSpPr>
          <p:spPr bwMode="auto">
            <a:xfrm>
              <a:off x="4070" y="3351"/>
              <a:ext cx="761" cy="1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s-AR" sz="1333" dirty="0">
                  <a:latin typeface="Times New Roman" pitchFamily="18" charset="0"/>
                </a:rPr>
                <a:t>Fuente 4</a:t>
              </a:r>
            </a:p>
          </p:txBody>
        </p:sp>
        <p:grpSp>
          <p:nvGrpSpPr>
            <p:cNvPr id="16400" name="Group 72"/>
            <p:cNvGrpSpPr>
              <a:grpSpLocks/>
            </p:cNvGrpSpPr>
            <p:nvPr/>
          </p:nvGrpSpPr>
          <p:grpSpPr bwMode="auto">
            <a:xfrm>
              <a:off x="4535" y="3028"/>
              <a:ext cx="761" cy="511"/>
              <a:chOff x="1248" y="1056"/>
              <a:chExt cx="865" cy="527"/>
            </a:xfrm>
          </p:grpSpPr>
          <p:sp>
            <p:nvSpPr>
              <p:cNvPr id="16426" name="AutoShape 73"/>
              <p:cNvSpPr>
                <a:spLocks noChangeArrowheads="1"/>
              </p:cNvSpPr>
              <p:nvPr/>
            </p:nvSpPr>
            <p:spPr bwMode="auto">
              <a:xfrm>
                <a:off x="1536" y="1056"/>
                <a:ext cx="240" cy="336"/>
              </a:xfrm>
              <a:prstGeom prst="foldedCorner">
                <a:avLst>
                  <a:gd name="adj" fmla="val 12500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s-ES" sz="2400"/>
              </a:p>
            </p:txBody>
          </p:sp>
          <p:sp>
            <p:nvSpPr>
              <p:cNvPr id="16427" name="Text Box 74"/>
              <p:cNvSpPr txBox="1">
                <a:spLocks noChangeArrowheads="1"/>
              </p:cNvSpPr>
              <p:nvPr/>
            </p:nvSpPr>
            <p:spPr bwMode="auto">
              <a:xfrm>
                <a:off x="1248" y="1390"/>
                <a:ext cx="865" cy="19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s-AR" sz="1333" dirty="0">
                    <a:latin typeface="Times New Roman" pitchFamily="18" charset="0"/>
                  </a:rPr>
                  <a:t>Fuente 5</a:t>
                </a:r>
              </a:p>
            </p:txBody>
          </p:sp>
        </p:grpSp>
        <p:grpSp>
          <p:nvGrpSpPr>
            <p:cNvPr id="16401" name="Group 75"/>
            <p:cNvGrpSpPr>
              <a:grpSpLocks/>
            </p:cNvGrpSpPr>
            <p:nvPr/>
          </p:nvGrpSpPr>
          <p:grpSpPr bwMode="auto">
            <a:xfrm>
              <a:off x="5000" y="3028"/>
              <a:ext cx="760" cy="511"/>
              <a:chOff x="1248" y="1056"/>
              <a:chExt cx="864" cy="527"/>
            </a:xfrm>
          </p:grpSpPr>
          <p:sp>
            <p:nvSpPr>
              <p:cNvPr id="16424" name="AutoShape 76"/>
              <p:cNvSpPr>
                <a:spLocks noChangeArrowheads="1"/>
              </p:cNvSpPr>
              <p:nvPr/>
            </p:nvSpPr>
            <p:spPr bwMode="auto">
              <a:xfrm>
                <a:off x="1536" y="1056"/>
                <a:ext cx="240" cy="336"/>
              </a:xfrm>
              <a:prstGeom prst="foldedCorner">
                <a:avLst>
                  <a:gd name="adj" fmla="val 12500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s-ES" sz="2400"/>
              </a:p>
            </p:txBody>
          </p:sp>
          <p:sp>
            <p:nvSpPr>
              <p:cNvPr id="16425" name="Text Box 77"/>
              <p:cNvSpPr txBox="1">
                <a:spLocks noChangeArrowheads="1"/>
              </p:cNvSpPr>
              <p:nvPr/>
            </p:nvSpPr>
            <p:spPr bwMode="auto">
              <a:xfrm>
                <a:off x="1248" y="1390"/>
                <a:ext cx="864" cy="19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s-AR" sz="1333" dirty="0">
                    <a:latin typeface="Times New Roman" pitchFamily="18" charset="0"/>
                  </a:rPr>
                  <a:t>Fuente 6</a:t>
                </a:r>
              </a:p>
            </p:txBody>
          </p:sp>
        </p:grpSp>
        <p:cxnSp>
          <p:nvCxnSpPr>
            <p:cNvPr id="16402" name="AutoShape 78"/>
            <p:cNvCxnSpPr>
              <a:cxnSpLocks noChangeShapeType="1"/>
              <a:stCxn id="16391" idx="2"/>
              <a:endCxn id="16392" idx="0"/>
            </p:cNvCxnSpPr>
            <p:nvPr/>
          </p:nvCxnSpPr>
          <p:spPr bwMode="auto">
            <a:xfrm>
              <a:off x="3944" y="2193"/>
              <a:ext cx="147" cy="18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6403" name="AutoShape 79"/>
            <p:cNvCxnSpPr>
              <a:cxnSpLocks noChangeShapeType="1"/>
              <a:stCxn id="16393" idx="2"/>
              <a:endCxn id="16396" idx="0"/>
            </p:cNvCxnSpPr>
            <p:nvPr/>
          </p:nvCxnSpPr>
          <p:spPr bwMode="auto">
            <a:xfrm flipH="1">
              <a:off x="3965" y="2889"/>
              <a:ext cx="148" cy="13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6404" name="AutoShape 80"/>
            <p:cNvCxnSpPr>
              <a:cxnSpLocks noChangeShapeType="1"/>
              <a:stCxn id="16393" idx="2"/>
              <a:endCxn id="16430" idx="0"/>
            </p:cNvCxnSpPr>
            <p:nvPr/>
          </p:nvCxnSpPr>
          <p:spPr bwMode="auto">
            <a:xfrm flipH="1">
              <a:off x="2951" y="2889"/>
              <a:ext cx="1162" cy="13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6405" name="AutoShape 81"/>
            <p:cNvCxnSpPr>
              <a:cxnSpLocks noChangeShapeType="1"/>
              <a:stCxn id="16393" idx="2"/>
              <a:endCxn id="16426" idx="0"/>
            </p:cNvCxnSpPr>
            <p:nvPr/>
          </p:nvCxnSpPr>
          <p:spPr bwMode="auto">
            <a:xfrm>
              <a:off x="4113" y="2889"/>
              <a:ext cx="781" cy="13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6406" name="AutoShape 82"/>
            <p:cNvCxnSpPr>
              <a:cxnSpLocks noChangeShapeType="1"/>
              <a:stCxn id="16393" idx="2"/>
              <a:endCxn id="16428" idx="0"/>
            </p:cNvCxnSpPr>
            <p:nvPr/>
          </p:nvCxnSpPr>
          <p:spPr bwMode="auto">
            <a:xfrm flipH="1">
              <a:off x="3458" y="2889"/>
              <a:ext cx="655" cy="13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6407" name="AutoShape 83"/>
            <p:cNvCxnSpPr>
              <a:cxnSpLocks noChangeShapeType="1"/>
              <a:stCxn id="16393" idx="2"/>
              <a:endCxn id="16398" idx="0"/>
            </p:cNvCxnSpPr>
            <p:nvPr/>
          </p:nvCxnSpPr>
          <p:spPr bwMode="auto">
            <a:xfrm>
              <a:off x="4113" y="2889"/>
              <a:ext cx="317" cy="13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6408" name="AutoShape 84"/>
            <p:cNvCxnSpPr>
              <a:cxnSpLocks noChangeShapeType="1"/>
              <a:stCxn id="16393" idx="2"/>
              <a:endCxn id="16424" idx="0"/>
            </p:cNvCxnSpPr>
            <p:nvPr/>
          </p:nvCxnSpPr>
          <p:spPr bwMode="auto">
            <a:xfrm>
              <a:off x="4113" y="2889"/>
              <a:ext cx="1246" cy="13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grpSp>
          <p:nvGrpSpPr>
            <p:cNvPr id="16409" name="Group 85"/>
            <p:cNvGrpSpPr>
              <a:grpSpLocks/>
            </p:cNvGrpSpPr>
            <p:nvPr/>
          </p:nvGrpSpPr>
          <p:grpSpPr bwMode="auto">
            <a:xfrm>
              <a:off x="3268" y="3632"/>
              <a:ext cx="760" cy="511"/>
              <a:chOff x="1248" y="1056"/>
              <a:chExt cx="864" cy="527"/>
            </a:xfrm>
          </p:grpSpPr>
          <p:sp>
            <p:nvSpPr>
              <p:cNvPr id="16422" name="AutoShape 86"/>
              <p:cNvSpPr>
                <a:spLocks noChangeArrowheads="1"/>
              </p:cNvSpPr>
              <p:nvPr/>
            </p:nvSpPr>
            <p:spPr bwMode="auto">
              <a:xfrm>
                <a:off x="1536" y="1056"/>
                <a:ext cx="240" cy="336"/>
              </a:xfrm>
              <a:prstGeom prst="foldedCorner">
                <a:avLst>
                  <a:gd name="adj" fmla="val 12500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s-ES" sz="2400"/>
              </a:p>
            </p:txBody>
          </p:sp>
          <p:sp>
            <p:nvSpPr>
              <p:cNvPr id="16423" name="Text Box 87"/>
              <p:cNvSpPr txBox="1">
                <a:spLocks noChangeArrowheads="1"/>
              </p:cNvSpPr>
              <p:nvPr/>
            </p:nvSpPr>
            <p:spPr bwMode="auto">
              <a:xfrm>
                <a:off x="1248" y="1390"/>
                <a:ext cx="864" cy="19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s-AR" sz="1333" dirty="0">
                    <a:latin typeface="Times New Roman" pitchFamily="18" charset="0"/>
                  </a:rPr>
                  <a:t>Objeto 2</a:t>
                </a:r>
              </a:p>
            </p:txBody>
          </p:sp>
        </p:grpSp>
        <p:sp>
          <p:nvSpPr>
            <p:cNvPr id="16410" name="AutoShape 89" descr="Confeti grande"/>
            <p:cNvSpPr>
              <a:spLocks noChangeArrowheads="1"/>
            </p:cNvSpPr>
            <p:nvPr/>
          </p:nvSpPr>
          <p:spPr bwMode="auto">
            <a:xfrm>
              <a:off x="4028" y="3631"/>
              <a:ext cx="211" cy="326"/>
            </a:xfrm>
            <a:prstGeom prst="foldedCorner">
              <a:avLst>
                <a:gd name="adj" fmla="val 12500"/>
              </a:avLst>
            </a:prstGeom>
            <a:pattFill prst="lgConfetti">
              <a:fgClr>
                <a:srgbClr val="FF33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s-ES" sz="2400"/>
            </a:p>
          </p:txBody>
        </p:sp>
        <p:sp>
          <p:nvSpPr>
            <p:cNvPr id="16411" name="Text Box 90"/>
            <p:cNvSpPr txBox="1">
              <a:spLocks noChangeArrowheads="1"/>
            </p:cNvSpPr>
            <p:nvPr/>
          </p:nvSpPr>
          <p:spPr bwMode="auto">
            <a:xfrm>
              <a:off x="3775" y="3955"/>
              <a:ext cx="760" cy="1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s-AR" sz="1333" dirty="0">
                  <a:latin typeface="Times New Roman" pitchFamily="18" charset="0"/>
                </a:rPr>
                <a:t>Objeto 3</a:t>
              </a:r>
            </a:p>
          </p:txBody>
        </p:sp>
        <p:sp>
          <p:nvSpPr>
            <p:cNvPr id="16412" name="AutoShape 92" descr="Confeti grande"/>
            <p:cNvSpPr>
              <a:spLocks noChangeArrowheads="1"/>
            </p:cNvSpPr>
            <p:nvPr/>
          </p:nvSpPr>
          <p:spPr bwMode="auto">
            <a:xfrm>
              <a:off x="4957" y="3631"/>
              <a:ext cx="211" cy="326"/>
            </a:xfrm>
            <a:prstGeom prst="foldedCorner">
              <a:avLst>
                <a:gd name="adj" fmla="val 12500"/>
              </a:avLst>
            </a:prstGeom>
            <a:pattFill prst="lgConfetti">
              <a:fgClr>
                <a:srgbClr val="FF33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s-ES" sz="2400"/>
            </a:p>
          </p:txBody>
        </p:sp>
        <p:sp>
          <p:nvSpPr>
            <p:cNvPr id="16413" name="Text Box 93"/>
            <p:cNvSpPr txBox="1">
              <a:spLocks noChangeArrowheads="1"/>
            </p:cNvSpPr>
            <p:nvPr/>
          </p:nvSpPr>
          <p:spPr bwMode="auto">
            <a:xfrm>
              <a:off x="4704" y="3956"/>
              <a:ext cx="760" cy="1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s-AR" sz="1333" dirty="0">
                  <a:latin typeface="Times New Roman" pitchFamily="18" charset="0"/>
                </a:rPr>
                <a:t>Objeto 5</a:t>
              </a:r>
            </a:p>
          </p:txBody>
        </p:sp>
        <p:cxnSp>
          <p:nvCxnSpPr>
            <p:cNvPr id="16414" name="AutoShape 94"/>
            <p:cNvCxnSpPr>
              <a:cxnSpLocks noChangeShapeType="1"/>
              <a:stCxn id="16431" idx="2"/>
              <a:endCxn id="16422" idx="0"/>
            </p:cNvCxnSpPr>
            <p:nvPr/>
          </p:nvCxnSpPr>
          <p:spPr bwMode="auto">
            <a:xfrm>
              <a:off x="2972" y="3539"/>
              <a:ext cx="655" cy="9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6415" name="AutoShape 95"/>
            <p:cNvCxnSpPr>
              <a:cxnSpLocks noChangeShapeType="1"/>
              <a:stCxn id="16429" idx="2"/>
              <a:endCxn id="16422" idx="0"/>
            </p:cNvCxnSpPr>
            <p:nvPr/>
          </p:nvCxnSpPr>
          <p:spPr bwMode="auto">
            <a:xfrm>
              <a:off x="3479" y="3539"/>
              <a:ext cx="148" cy="9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6416" name="AutoShape 96"/>
            <p:cNvCxnSpPr>
              <a:cxnSpLocks noChangeShapeType="1"/>
              <a:stCxn id="16397" idx="2"/>
              <a:endCxn id="16410" idx="0"/>
            </p:cNvCxnSpPr>
            <p:nvPr/>
          </p:nvCxnSpPr>
          <p:spPr bwMode="auto">
            <a:xfrm>
              <a:off x="3986" y="3538"/>
              <a:ext cx="147" cy="9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6417" name="AutoShape 97"/>
            <p:cNvCxnSpPr>
              <a:cxnSpLocks noChangeShapeType="1"/>
              <a:stCxn id="16399" idx="2"/>
              <a:endCxn id="16410" idx="0"/>
            </p:cNvCxnSpPr>
            <p:nvPr/>
          </p:nvCxnSpPr>
          <p:spPr bwMode="auto">
            <a:xfrm flipH="1">
              <a:off x="4134" y="3538"/>
              <a:ext cx="317" cy="9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6418" name="AutoShape 98"/>
            <p:cNvCxnSpPr>
              <a:cxnSpLocks noChangeShapeType="1"/>
              <a:stCxn id="16399" idx="2"/>
              <a:endCxn id="16412" idx="0"/>
            </p:cNvCxnSpPr>
            <p:nvPr/>
          </p:nvCxnSpPr>
          <p:spPr bwMode="auto">
            <a:xfrm>
              <a:off x="4451" y="3538"/>
              <a:ext cx="612" cy="9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6419" name="AutoShape 99"/>
            <p:cNvCxnSpPr>
              <a:cxnSpLocks noChangeShapeType="1"/>
              <a:stCxn id="16427" idx="2"/>
              <a:endCxn id="16412" idx="0"/>
            </p:cNvCxnSpPr>
            <p:nvPr/>
          </p:nvCxnSpPr>
          <p:spPr bwMode="auto">
            <a:xfrm>
              <a:off x="4916" y="3539"/>
              <a:ext cx="147" cy="9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6420" name="AutoShape 100"/>
            <p:cNvCxnSpPr>
              <a:cxnSpLocks noChangeShapeType="1"/>
              <a:stCxn id="16425" idx="2"/>
              <a:endCxn id="16412" idx="0"/>
            </p:cNvCxnSpPr>
            <p:nvPr/>
          </p:nvCxnSpPr>
          <p:spPr bwMode="auto">
            <a:xfrm flipH="1">
              <a:off x="5063" y="3539"/>
              <a:ext cx="317" cy="9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16421" name="Text Box 101"/>
            <p:cNvSpPr txBox="1">
              <a:spLocks noChangeArrowheads="1"/>
            </p:cNvSpPr>
            <p:nvPr/>
          </p:nvSpPr>
          <p:spPr bwMode="auto">
            <a:xfrm>
              <a:off x="4368" y="2352"/>
              <a:ext cx="591" cy="3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s-AR" sz="2667" dirty="0">
                  <a:solidFill>
                    <a:srgbClr val="FF3300"/>
                  </a:solidFill>
                  <a:latin typeface="Times New Roman" pitchFamily="18" charset="0"/>
                </a:rPr>
                <a:t>Febrero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47657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Ingeniería de Software: </a:t>
            </a:r>
            <a:r>
              <a:rPr lang="es-AR" dirty="0"/>
              <a:t>disciplinas</a:t>
            </a:r>
            <a:r>
              <a:rPr lang="en-US" dirty="0"/>
              <a:t> </a:t>
            </a:r>
            <a:r>
              <a:rPr lang="en-US" dirty="0" err="1"/>
              <a:t>principales</a:t>
            </a:r>
            <a:endParaRPr lang="es-AR" dirty="0"/>
          </a:p>
        </p:txBody>
      </p:sp>
      <p:graphicFrame>
        <p:nvGraphicFramePr>
          <p:cNvPr id="5" name="Marcador de contenido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64186985"/>
              </p:ext>
            </p:extLst>
          </p:nvPr>
        </p:nvGraphicFramePr>
        <p:xfrm>
          <a:off x="838200" y="1604798"/>
          <a:ext cx="10826419" cy="45716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1028898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1117"/>
          <p:cNvSpPr>
            <a:spLocks noGrp="1" noChangeArrowheads="1"/>
          </p:cNvSpPr>
          <p:nvPr>
            <p:ph type="title"/>
          </p:nvPr>
        </p:nvSpPr>
        <p:spPr>
          <a:xfrm>
            <a:off x="763682" y="983937"/>
            <a:ext cx="10363200" cy="533286"/>
          </a:xfrm>
          <a:noFill/>
        </p:spPr>
        <p:txBody>
          <a:bodyPr vert="horz" wrap="square" lIns="103219" tIns="50704" rIns="103219" bIns="50704" numCol="1" anchor="t" anchorCtr="0" compatLnSpc="1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s-ES_tradnl" dirty="0"/>
              <a:t>Problemas</a:t>
            </a:r>
          </a:p>
        </p:txBody>
      </p:sp>
      <p:sp>
        <p:nvSpPr>
          <p:cNvPr id="91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25000" lnSpcReduction="20000"/>
          </a:bodyPr>
          <a:lstStyle/>
          <a:p>
            <a:pPr>
              <a:defRPr/>
            </a:pPr>
            <a:fld id="{E4990A9C-0A03-477B-820F-7EAF73DE5BE6}" type="slidenum">
              <a:rPr lang="en-US"/>
              <a:pPr>
                <a:defRPr/>
              </a:pPr>
              <a:t>60</a:t>
            </a:fld>
            <a:endParaRPr lang="en-US"/>
          </a:p>
        </p:txBody>
      </p:sp>
      <p:grpSp>
        <p:nvGrpSpPr>
          <p:cNvPr id="17412" name="Group 1073"/>
          <p:cNvGrpSpPr>
            <a:grpSpLocks/>
          </p:cNvGrpSpPr>
          <p:nvPr/>
        </p:nvGrpSpPr>
        <p:grpSpPr bwMode="auto">
          <a:xfrm>
            <a:off x="5384800" y="1590373"/>
            <a:ext cx="7010400" cy="4449213"/>
            <a:chOff x="1200" y="1056"/>
            <a:chExt cx="3744" cy="2869"/>
          </a:xfrm>
        </p:grpSpPr>
        <p:sp>
          <p:nvSpPr>
            <p:cNvPr id="17458" name="AutoShape 1029" descr="Diagonal hacia abajo oscura"/>
            <p:cNvSpPr>
              <a:spLocks noChangeArrowheads="1"/>
            </p:cNvSpPr>
            <p:nvPr/>
          </p:nvSpPr>
          <p:spPr bwMode="auto">
            <a:xfrm>
              <a:off x="2648" y="1056"/>
              <a:ext cx="249" cy="383"/>
            </a:xfrm>
            <a:prstGeom prst="foldedCorner">
              <a:avLst>
                <a:gd name="adj" fmla="val 12500"/>
              </a:avLst>
            </a:prstGeom>
            <a:pattFill prst="dkDnDiag">
              <a:fgClr>
                <a:srgbClr val="FF3300"/>
              </a:fgClr>
              <a:bgClr>
                <a:srgbClr val="FFFFFF"/>
              </a:bgClr>
            </a:patt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s-ES" sz="2400"/>
            </a:p>
          </p:txBody>
        </p:sp>
        <p:sp>
          <p:nvSpPr>
            <p:cNvPr id="17459" name="Text Box 1030"/>
            <p:cNvSpPr txBox="1">
              <a:spLocks noChangeArrowheads="1"/>
            </p:cNvSpPr>
            <p:nvPr/>
          </p:nvSpPr>
          <p:spPr bwMode="auto">
            <a:xfrm>
              <a:off x="2349" y="1439"/>
              <a:ext cx="898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s-AR" sz="1333" dirty="0">
                  <a:latin typeface="Times New Roman" pitchFamily="18" charset="0"/>
                </a:rPr>
                <a:t>Requerimientos</a:t>
              </a:r>
            </a:p>
          </p:txBody>
        </p:sp>
        <p:sp>
          <p:nvSpPr>
            <p:cNvPr id="17460" name="AutoShape 1031" descr="Diagonal hacia abajo oscura"/>
            <p:cNvSpPr>
              <a:spLocks noChangeArrowheads="1"/>
            </p:cNvSpPr>
            <p:nvPr/>
          </p:nvSpPr>
          <p:spPr bwMode="auto">
            <a:xfrm>
              <a:off x="2847" y="1876"/>
              <a:ext cx="250" cy="383"/>
            </a:xfrm>
            <a:prstGeom prst="foldedCorner">
              <a:avLst>
                <a:gd name="adj" fmla="val 12500"/>
              </a:avLst>
            </a:prstGeom>
            <a:pattFill prst="dkDnDiag">
              <a:fgClr>
                <a:srgbClr val="FF3300"/>
              </a:fgClr>
              <a:bgClr>
                <a:srgbClr val="FFFFFF"/>
              </a:bgClr>
            </a:patt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s-ES" sz="2400"/>
            </a:p>
          </p:txBody>
        </p:sp>
        <p:sp>
          <p:nvSpPr>
            <p:cNvPr id="17461" name="Text Box 1032"/>
            <p:cNvSpPr txBox="1">
              <a:spLocks noChangeArrowheads="1"/>
            </p:cNvSpPr>
            <p:nvPr/>
          </p:nvSpPr>
          <p:spPr bwMode="auto">
            <a:xfrm>
              <a:off x="2547" y="2258"/>
              <a:ext cx="900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s-AR" sz="1333" dirty="0">
                  <a:latin typeface="Times New Roman" pitchFamily="18" charset="0"/>
                </a:rPr>
                <a:t>Diseño</a:t>
              </a:r>
            </a:p>
          </p:txBody>
        </p:sp>
        <p:grpSp>
          <p:nvGrpSpPr>
            <p:cNvPr id="17462" name="Group 1033"/>
            <p:cNvGrpSpPr>
              <a:grpSpLocks/>
            </p:cNvGrpSpPr>
            <p:nvPr/>
          </p:nvGrpSpPr>
          <p:grpSpPr bwMode="auto">
            <a:xfrm>
              <a:off x="1200" y="2640"/>
              <a:ext cx="898" cy="570"/>
              <a:chOff x="1248" y="1056"/>
              <a:chExt cx="864" cy="499"/>
            </a:xfrm>
          </p:grpSpPr>
          <p:sp>
            <p:nvSpPr>
              <p:cNvPr id="17498" name="AutoShape 1034"/>
              <p:cNvSpPr>
                <a:spLocks noChangeArrowheads="1"/>
              </p:cNvSpPr>
              <p:nvPr/>
            </p:nvSpPr>
            <p:spPr bwMode="auto">
              <a:xfrm>
                <a:off x="1536" y="1056"/>
                <a:ext cx="240" cy="336"/>
              </a:xfrm>
              <a:prstGeom prst="foldedCorner">
                <a:avLst>
                  <a:gd name="adj" fmla="val 12500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s-ES" sz="2400"/>
              </a:p>
            </p:txBody>
          </p:sp>
          <p:sp>
            <p:nvSpPr>
              <p:cNvPr id="17499" name="Text Box 1035"/>
              <p:cNvSpPr txBox="1">
                <a:spLocks noChangeArrowheads="1"/>
              </p:cNvSpPr>
              <p:nvPr/>
            </p:nvSpPr>
            <p:spPr bwMode="auto">
              <a:xfrm>
                <a:off x="1248" y="1387"/>
                <a:ext cx="864" cy="16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s-AR" sz="1333" dirty="0">
                    <a:latin typeface="Times New Roman" pitchFamily="18" charset="0"/>
                  </a:rPr>
                  <a:t>Fuente 1</a:t>
                </a:r>
              </a:p>
            </p:txBody>
          </p:sp>
        </p:grpSp>
        <p:grpSp>
          <p:nvGrpSpPr>
            <p:cNvPr id="17463" name="Group 1036"/>
            <p:cNvGrpSpPr>
              <a:grpSpLocks/>
            </p:cNvGrpSpPr>
            <p:nvPr/>
          </p:nvGrpSpPr>
          <p:grpSpPr bwMode="auto">
            <a:xfrm>
              <a:off x="1798" y="2640"/>
              <a:ext cx="899" cy="570"/>
              <a:chOff x="1247" y="1056"/>
              <a:chExt cx="865" cy="499"/>
            </a:xfrm>
          </p:grpSpPr>
          <p:sp>
            <p:nvSpPr>
              <p:cNvPr id="17496" name="AutoShape 1037"/>
              <p:cNvSpPr>
                <a:spLocks noChangeArrowheads="1"/>
              </p:cNvSpPr>
              <p:nvPr/>
            </p:nvSpPr>
            <p:spPr bwMode="auto">
              <a:xfrm>
                <a:off x="1536" y="1056"/>
                <a:ext cx="240" cy="336"/>
              </a:xfrm>
              <a:prstGeom prst="foldedCorner">
                <a:avLst>
                  <a:gd name="adj" fmla="val 12500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s-ES" sz="2400"/>
              </a:p>
            </p:txBody>
          </p:sp>
          <p:sp>
            <p:nvSpPr>
              <p:cNvPr id="17497" name="Text Box 1038"/>
              <p:cNvSpPr txBox="1">
                <a:spLocks noChangeArrowheads="1"/>
              </p:cNvSpPr>
              <p:nvPr/>
            </p:nvSpPr>
            <p:spPr bwMode="auto">
              <a:xfrm>
                <a:off x="1247" y="1387"/>
                <a:ext cx="865" cy="16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s-AR" sz="1333" dirty="0">
                    <a:latin typeface="Times New Roman" pitchFamily="18" charset="0"/>
                  </a:rPr>
                  <a:t>Fuente 2</a:t>
                </a:r>
              </a:p>
            </p:txBody>
          </p:sp>
        </p:grpSp>
        <p:sp>
          <p:nvSpPr>
            <p:cNvPr id="17464" name="AutoShape 1039" descr="Tablero de damas pequeño"/>
            <p:cNvSpPr>
              <a:spLocks noChangeArrowheads="1"/>
            </p:cNvSpPr>
            <p:nvPr/>
          </p:nvSpPr>
          <p:spPr bwMode="auto">
            <a:xfrm>
              <a:off x="2697" y="2640"/>
              <a:ext cx="250" cy="384"/>
            </a:xfrm>
            <a:prstGeom prst="foldedCorner">
              <a:avLst>
                <a:gd name="adj" fmla="val 12500"/>
              </a:avLst>
            </a:prstGeom>
            <a:pattFill prst="smCheck">
              <a:fgClr>
                <a:srgbClr val="FF3300"/>
              </a:fgClr>
              <a:bgClr>
                <a:srgbClr val="FFFFFF"/>
              </a:bgClr>
            </a:patt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s-ES" sz="2400"/>
            </a:p>
          </p:txBody>
        </p:sp>
        <p:sp>
          <p:nvSpPr>
            <p:cNvPr id="17465" name="Text Box 1040"/>
            <p:cNvSpPr txBox="1">
              <a:spLocks noChangeArrowheads="1"/>
            </p:cNvSpPr>
            <p:nvPr/>
          </p:nvSpPr>
          <p:spPr bwMode="auto">
            <a:xfrm>
              <a:off x="2398" y="3020"/>
              <a:ext cx="899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s-AR" sz="1333" dirty="0">
                  <a:latin typeface="Times New Roman" pitchFamily="18" charset="0"/>
                </a:rPr>
                <a:t>Fuente 3</a:t>
              </a:r>
            </a:p>
          </p:txBody>
        </p:sp>
        <p:sp>
          <p:nvSpPr>
            <p:cNvPr id="17466" name="AutoShape 1041"/>
            <p:cNvSpPr>
              <a:spLocks noChangeArrowheads="1"/>
            </p:cNvSpPr>
            <p:nvPr/>
          </p:nvSpPr>
          <p:spPr bwMode="auto">
            <a:xfrm>
              <a:off x="3247" y="2640"/>
              <a:ext cx="249" cy="384"/>
            </a:xfrm>
            <a:prstGeom prst="foldedCorner">
              <a:avLst>
                <a:gd name="adj" fmla="val 125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s-ES" sz="2400"/>
            </a:p>
          </p:txBody>
        </p:sp>
        <p:sp>
          <p:nvSpPr>
            <p:cNvPr id="17467" name="Text Box 1042"/>
            <p:cNvSpPr txBox="1">
              <a:spLocks noChangeArrowheads="1"/>
            </p:cNvSpPr>
            <p:nvPr/>
          </p:nvSpPr>
          <p:spPr bwMode="auto">
            <a:xfrm>
              <a:off x="2947" y="3020"/>
              <a:ext cx="899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s-AR" sz="1333" dirty="0">
                  <a:latin typeface="Times New Roman" pitchFamily="18" charset="0"/>
                </a:rPr>
                <a:t>Fuente 4</a:t>
              </a:r>
            </a:p>
          </p:txBody>
        </p:sp>
        <p:grpSp>
          <p:nvGrpSpPr>
            <p:cNvPr id="17468" name="Group 1043"/>
            <p:cNvGrpSpPr>
              <a:grpSpLocks/>
            </p:cNvGrpSpPr>
            <p:nvPr/>
          </p:nvGrpSpPr>
          <p:grpSpPr bwMode="auto">
            <a:xfrm>
              <a:off x="3496" y="2640"/>
              <a:ext cx="900" cy="570"/>
              <a:chOff x="1248" y="1056"/>
              <a:chExt cx="865" cy="499"/>
            </a:xfrm>
          </p:grpSpPr>
          <p:sp>
            <p:nvSpPr>
              <p:cNvPr id="17494" name="AutoShape 1044"/>
              <p:cNvSpPr>
                <a:spLocks noChangeArrowheads="1"/>
              </p:cNvSpPr>
              <p:nvPr/>
            </p:nvSpPr>
            <p:spPr bwMode="auto">
              <a:xfrm>
                <a:off x="1536" y="1056"/>
                <a:ext cx="240" cy="336"/>
              </a:xfrm>
              <a:prstGeom prst="foldedCorner">
                <a:avLst>
                  <a:gd name="adj" fmla="val 12500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s-ES" sz="2400"/>
              </a:p>
            </p:txBody>
          </p:sp>
          <p:sp>
            <p:nvSpPr>
              <p:cNvPr id="17495" name="Text Box 1045"/>
              <p:cNvSpPr txBox="1">
                <a:spLocks noChangeArrowheads="1"/>
              </p:cNvSpPr>
              <p:nvPr/>
            </p:nvSpPr>
            <p:spPr bwMode="auto">
              <a:xfrm>
                <a:off x="1248" y="1387"/>
                <a:ext cx="865" cy="16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s-AR" sz="1333" dirty="0">
                    <a:latin typeface="Times New Roman" pitchFamily="18" charset="0"/>
                  </a:rPr>
                  <a:t>Fuente 5</a:t>
                </a:r>
              </a:p>
            </p:txBody>
          </p:sp>
        </p:grpSp>
        <p:grpSp>
          <p:nvGrpSpPr>
            <p:cNvPr id="17469" name="Group 1046"/>
            <p:cNvGrpSpPr>
              <a:grpSpLocks/>
            </p:cNvGrpSpPr>
            <p:nvPr/>
          </p:nvGrpSpPr>
          <p:grpSpPr bwMode="auto">
            <a:xfrm>
              <a:off x="4046" y="2640"/>
              <a:ext cx="898" cy="570"/>
              <a:chOff x="1248" y="1056"/>
              <a:chExt cx="864" cy="499"/>
            </a:xfrm>
          </p:grpSpPr>
          <p:sp>
            <p:nvSpPr>
              <p:cNvPr id="17492" name="AutoShape 1047"/>
              <p:cNvSpPr>
                <a:spLocks noChangeArrowheads="1"/>
              </p:cNvSpPr>
              <p:nvPr/>
            </p:nvSpPr>
            <p:spPr bwMode="auto">
              <a:xfrm>
                <a:off x="1536" y="1056"/>
                <a:ext cx="240" cy="336"/>
              </a:xfrm>
              <a:prstGeom prst="foldedCorner">
                <a:avLst>
                  <a:gd name="adj" fmla="val 12500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s-ES" sz="2400"/>
              </a:p>
            </p:txBody>
          </p:sp>
          <p:sp>
            <p:nvSpPr>
              <p:cNvPr id="17493" name="Text Box 1048"/>
              <p:cNvSpPr txBox="1">
                <a:spLocks noChangeArrowheads="1"/>
              </p:cNvSpPr>
              <p:nvPr/>
            </p:nvSpPr>
            <p:spPr bwMode="auto">
              <a:xfrm>
                <a:off x="1248" y="1387"/>
                <a:ext cx="864" cy="16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s-AR" sz="1333" dirty="0">
                    <a:latin typeface="Times New Roman" pitchFamily="18" charset="0"/>
                  </a:rPr>
                  <a:t>Fuente 6</a:t>
                </a:r>
              </a:p>
            </p:txBody>
          </p:sp>
        </p:grpSp>
        <p:cxnSp>
          <p:nvCxnSpPr>
            <p:cNvPr id="17470" name="AutoShape 1049"/>
            <p:cNvCxnSpPr>
              <a:cxnSpLocks noChangeShapeType="1"/>
              <a:stCxn id="17459" idx="2"/>
              <a:endCxn id="17460" idx="0"/>
            </p:cNvCxnSpPr>
            <p:nvPr/>
          </p:nvCxnSpPr>
          <p:spPr bwMode="auto">
            <a:xfrm>
              <a:off x="2798" y="1631"/>
              <a:ext cx="174" cy="24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7471" name="AutoShape 1050"/>
            <p:cNvCxnSpPr>
              <a:cxnSpLocks noChangeShapeType="1"/>
              <a:stCxn id="17461" idx="2"/>
              <a:endCxn id="17464" idx="0"/>
            </p:cNvCxnSpPr>
            <p:nvPr/>
          </p:nvCxnSpPr>
          <p:spPr bwMode="auto">
            <a:xfrm flipH="1">
              <a:off x="2822" y="2450"/>
              <a:ext cx="175" cy="19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7472" name="AutoShape 1051"/>
            <p:cNvCxnSpPr>
              <a:cxnSpLocks noChangeShapeType="1"/>
              <a:stCxn id="17461" idx="2"/>
              <a:endCxn id="17498" idx="0"/>
            </p:cNvCxnSpPr>
            <p:nvPr/>
          </p:nvCxnSpPr>
          <p:spPr bwMode="auto">
            <a:xfrm flipH="1">
              <a:off x="1624" y="2450"/>
              <a:ext cx="1373" cy="19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7473" name="AutoShape 1052"/>
            <p:cNvCxnSpPr>
              <a:cxnSpLocks noChangeShapeType="1"/>
              <a:stCxn id="17461" idx="2"/>
              <a:endCxn id="17494" idx="0"/>
            </p:cNvCxnSpPr>
            <p:nvPr/>
          </p:nvCxnSpPr>
          <p:spPr bwMode="auto">
            <a:xfrm>
              <a:off x="2997" y="2450"/>
              <a:ext cx="924" cy="19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7474" name="AutoShape 1053"/>
            <p:cNvCxnSpPr>
              <a:cxnSpLocks noChangeShapeType="1"/>
              <a:stCxn id="17461" idx="2"/>
              <a:endCxn id="17496" idx="0"/>
            </p:cNvCxnSpPr>
            <p:nvPr/>
          </p:nvCxnSpPr>
          <p:spPr bwMode="auto">
            <a:xfrm flipH="1">
              <a:off x="2223" y="2450"/>
              <a:ext cx="774" cy="19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7475" name="AutoShape 1054"/>
            <p:cNvCxnSpPr>
              <a:cxnSpLocks noChangeShapeType="1"/>
              <a:stCxn id="17461" idx="2"/>
              <a:endCxn id="17466" idx="0"/>
            </p:cNvCxnSpPr>
            <p:nvPr/>
          </p:nvCxnSpPr>
          <p:spPr bwMode="auto">
            <a:xfrm>
              <a:off x="2997" y="2450"/>
              <a:ext cx="375" cy="19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7476" name="AutoShape 1055"/>
            <p:cNvCxnSpPr>
              <a:cxnSpLocks noChangeShapeType="1"/>
              <a:stCxn id="17461" idx="2"/>
              <a:endCxn id="17492" idx="0"/>
            </p:cNvCxnSpPr>
            <p:nvPr/>
          </p:nvCxnSpPr>
          <p:spPr bwMode="auto">
            <a:xfrm>
              <a:off x="2997" y="2450"/>
              <a:ext cx="1473" cy="19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grpSp>
          <p:nvGrpSpPr>
            <p:cNvPr id="17477" name="Group 1056"/>
            <p:cNvGrpSpPr>
              <a:grpSpLocks/>
            </p:cNvGrpSpPr>
            <p:nvPr/>
          </p:nvGrpSpPr>
          <p:grpSpPr bwMode="auto">
            <a:xfrm>
              <a:off x="1999" y="3349"/>
              <a:ext cx="898" cy="572"/>
              <a:chOff x="1248" y="1056"/>
              <a:chExt cx="864" cy="502"/>
            </a:xfrm>
          </p:grpSpPr>
          <p:sp>
            <p:nvSpPr>
              <p:cNvPr id="17490" name="AutoShape 1057"/>
              <p:cNvSpPr>
                <a:spLocks noChangeArrowheads="1"/>
              </p:cNvSpPr>
              <p:nvPr/>
            </p:nvSpPr>
            <p:spPr bwMode="auto">
              <a:xfrm>
                <a:off x="1536" y="1056"/>
                <a:ext cx="240" cy="336"/>
              </a:xfrm>
              <a:prstGeom prst="foldedCorner">
                <a:avLst>
                  <a:gd name="adj" fmla="val 12500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s-ES" sz="2400"/>
              </a:p>
            </p:txBody>
          </p:sp>
          <p:sp>
            <p:nvSpPr>
              <p:cNvPr id="17491" name="Text Box 1058"/>
              <p:cNvSpPr txBox="1">
                <a:spLocks noChangeArrowheads="1"/>
              </p:cNvSpPr>
              <p:nvPr/>
            </p:nvSpPr>
            <p:spPr bwMode="auto">
              <a:xfrm>
                <a:off x="1248" y="1390"/>
                <a:ext cx="864" cy="16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s-AR" sz="1333" dirty="0">
                    <a:latin typeface="Times New Roman" pitchFamily="18" charset="0"/>
                  </a:rPr>
                  <a:t>Objeto 2</a:t>
                </a:r>
              </a:p>
            </p:txBody>
          </p:sp>
        </p:grpSp>
        <p:sp>
          <p:nvSpPr>
            <p:cNvPr id="17478" name="AutoShape 1059"/>
            <p:cNvSpPr>
              <a:spLocks noChangeArrowheads="1"/>
            </p:cNvSpPr>
            <p:nvPr/>
          </p:nvSpPr>
          <p:spPr bwMode="auto">
            <a:xfrm>
              <a:off x="2897" y="3351"/>
              <a:ext cx="249" cy="383"/>
            </a:xfrm>
            <a:prstGeom prst="foldedCorner">
              <a:avLst>
                <a:gd name="adj" fmla="val 125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s-ES" sz="2400"/>
            </a:p>
          </p:txBody>
        </p:sp>
        <p:sp>
          <p:nvSpPr>
            <p:cNvPr id="17479" name="Text Box 1060"/>
            <p:cNvSpPr txBox="1">
              <a:spLocks noChangeArrowheads="1"/>
            </p:cNvSpPr>
            <p:nvPr/>
          </p:nvSpPr>
          <p:spPr bwMode="auto">
            <a:xfrm>
              <a:off x="2598" y="3732"/>
              <a:ext cx="898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s-AR" sz="1333" dirty="0">
                  <a:latin typeface="Times New Roman" pitchFamily="18" charset="0"/>
                </a:rPr>
                <a:t>Objeto 3</a:t>
              </a:r>
            </a:p>
          </p:txBody>
        </p:sp>
        <p:sp>
          <p:nvSpPr>
            <p:cNvPr id="17480" name="AutoShape 1061" descr="Confeti grande"/>
            <p:cNvSpPr>
              <a:spLocks noChangeArrowheads="1"/>
            </p:cNvSpPr>
            <p:nvPr/>
          </p:nvSpPr>
          <p:spPr bwMode="auto">
            <a:xfrm>
              <a:off x="3995" y="3351"/>
              <a:ext cx="249" cy="383"/>
            </a:xfrm>
            <a:prstGeom prst="foldedCorner">
              <a:avLst>
                <a:gd name="adj" fmla="val 12500"/>
              </a:avLst>
            </a:prstGeom>
            <a:pattFill prst="lgConfetti">
              <a:fgClr>
                <a:srgbClr val="FF33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s-ES" sz="2400"/>
            </a:p>
          </p:txBody>
        </p:sp>
        <p:sp>
          <p:nvSpPr>
            <p:cNvPr id="17481" name="Text Box 1062"/>
            <p:cNvSpPr txBox="1">
              <a:spLocks noChangeArrowheads="1"/>
            </p:cNvSpPr>
            <p:nvPr/>
          </p:nvSpPr>
          <p:spPr bwMode="auto">
            <a:xfrm>
              <a:off x="3696" y="3733"/>
              <a:ext cx="898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s-AR" sz="1333" dirty="0">
                  <a:latin typeface="Times New Roman" pitchFamily="18" charset="0"/>
                </a:rPr>
                <a:t>Objeto 5</a:t>
              </a:r>
            </a:p>
          </p:txBody>
        </p:sp>
        <p:cxnSp>
          <p:nvCxnSpPr>
            <p:cNvPr id="17482" name="AutoShape 1063"/>
            <p:cNvCxnSpPr>
              <a:cxnSpLocks noChangeShapeType="1"/>
              <a:stCxn id="17499" idx="2"/>
              <a:endCxn id="17490" idx="0"/>
            </p:cNvCxnSpPr>
            <p:nvPr/>
          </p:nvCxnSpPr>
          <p:spPr bwMode="auto">
            <a:xfrm>
              <a:off x="1649" y="3210"/>
              <a:ext cx="774" cy="13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7483" name="AutoShape 1064"/>
            <p:cNvCxnSpPr>
              <a:cxnSpLocks noChangeShapeType="1"/>
              <a:stCxn id="17497" idx="2"/>
              <a:endCxn id="17490" idx="0"/>
            </p:cNvCxnSpPr>
            <p:nvPr/>
          </p:nvCxnSpPr>
          <p:spPr bwMode="auto">
            <a:xfrm>
              <a:off x="2248" y="3210"/>
              <a:ext cx="176" cy="13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7484" name="AutoShape 1065"/>
            <p:cNvCxnSpPr>
              <a:cxnSpLocks noChangeShapeType="1"/>
              <a:stCxn id="17465" idx="2"/>
              <a:endCxn id="17478" idx="0"/>
            </p:cNvCxnSpPr>
            <p:nvPr/>
          </p:nvCxnSpPr>
          <p:spPr bwMode="auto">
            <a:xfrm>
              <a:off x="2847" y="3212"/>
              <a:ext cx="174" cy="13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7485" name="AutoShape 1066"/>
            <p:cNvCxnSpPr>
              <a:cxnSpLocks noChangeShapeType="1"/>
              <a:stCxn id="17467" idx="2"/>
              <a:endCxn id="17478" idx="0"/>
            </p:cNvCxnSpPr>
            <p:nvPr/>
          </p:nvCxnSpPr>
          <p:spPr bwMode="auto">
            <a:xfrm flipH="1">
              <a:off x="3022" y="3212"/>
              <a:ext cx="375" cy="13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7486" name="AutoShape 1067"/>
            <p:cNvCxnSpPr>
              <a:cxnSpLocks noChangeShapeType="1"/>
              <a:stCxn id="17467" idx="2"/>
              <a:endCxn id="17480" idx="0"/>
            </p:cNvCxnSpPr>
            <p:nvPr/>
          </p:nvCxnSpPr>
          <p:spPr bwMode="auto">
            <a:xfrm>
              <a:off x="3397" y="3212"/>
              <a:ext cx="723" cy="13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7487" name="AutoShape 1068"/>
            <p:cNvCxnSpPr>
              <a:cxnSpLocks noChangeShapeType="1"/>
              <a:stCxn id="17495" idx="2"/>
              <a:endCxn id="17480" idx="0"/>
            </p:cNvCxnSpPr>
            <p:nvPr/>
          </p:nvCxnSpPr>
          <p:spPr bwMode="auto">
            <a:xfrm>
              <a:off x="3946" y="3210"/>
              <a:ext cx="174" cy="14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7488" name="AutoShape 1069"/>
            <p:cNvCxnSpPr>
              <a:cxnSpLocks noChangeShapeType="1"/>
              <a:stCxn id="17493" idx="2"/>
              <a:endCxn id="17480" idx="0"/>
            </p:cNvCxnSpPr>
            <p:nvPr/>
          </p:nvCxnSpPr>
          <p:spPr bwMode="auto">
            <a:xfrm flipH="1">
              <a:off x="4120" y="3210"/>
              <a:ext cx="376" cy="14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17489" name="Text Box 1070"/>
            <p:cNvSpPr txBox="1">
              <a:spLocks noChangeArrowheads="1"/>
            </p:cNvSpPr>
            <p:nvPr/>
          </p:nvSpPr>
          <p:spPr bwMode="auto">
            <a:xfrm>
              <a:off x="3299" y="1846"/>
              <a:ext cx="831" cy="3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s-AR" sz="2667" dirty="0">
                  <a:solidFill>
                    <a:srgbClr val="FF3300"/>
                  </a:solidFill>
                  <a:latin typeface="Times New Roman" pitchFamily="18" charset="0"/>
                </a:rPr>
                <a:t>¿Febrero?</a:t>
              </a:r>
            </a:p>
          </p:txBody>
        </p:sp>
      </p:grpSp>
      <p:sp>
        <p:nvSpPr>
          <p:cNvPr id="17413" name="Oval 1071"/>
          <p:cNvSpPr>
            <a:spLocks noChangeArrowheads="1"/>
          </p:cNvSpPr>
          <p:nvPr/>
        </p:nvSpPr>
        <p:spPr bwMode="auto">
          <a:xfrm>
            <a:off x="8128000" y="4953000"/>
            <a:ext cx="1320800" cy="1295400"/>
          </a:xfrm>
          <a:prstGeom prst="ellipse">
            <a:avLst/>
          </a:prstGeom>
          <a:noFill/>
          <a:ln w="9525">
            <a:solidFill>
              <a:srgbClr val="FF3300"/>
            </a:solidFill>
            <a:round/>
            <a:headEnd/>
            <a:tailEnd/>
          </a:ln>
        </p:spPr>
        <p:txBody>
          <a:bodyPr wrap="none" lIns="103900" tIns="51951" rIns="103900" bIns="51951" anchor="ctr"/>
          <a:lstStyle/>
          <a:p>
            <a:pPr algn="ctr">
              <a:spcBef>
                <a:spcPct val="50000"/>
              </a:spcBef>
            </a:pPr>
            <a:endParaRPr lang="es-AR" sz="1333" dirty="0">
              <a:solidFill>
                <a:srgbClr val="FF3300"/>
              </a:solidFill>
              <a:latin typeface="Times New Roman" pitchFamily="18" charset="0"/>
            </a:endParaRPr>
          </a:p>
        </p:txBody>
      </p:sp>
      <p:sp>
        <p:nvSpPr>
          <p:cNvPr id="17414" name="Oval 1072"/>
          <p:cNvSpPr>
            <a:spLocks noChangeArrowheads="1"/>
          </p:cNvSpPr>
          <p:nvPr/>
        </p:nvSpPr>
        <p:spPr bwMode="auto">
          <a:xfrm>
            <a:off x="8737600" y="3835400"/>
            <a:ext cx="1320800" cy="1295400"/>
          </a:xfrm>
          <a:prstGeom prst="ellipse">
            <a:avLst/>
          </a:prstGeom>
          <a:noFill/>
          <a:ln w="9525">
            <a:solidFill>
              <a:srgbClr val="FF3300"/>
            </a:solidFill>
            <a:round/>
            <a:headEnd/>
            <a:tailEnd/>
          </a:ln>
        </p:spPr>
        <p:txBody>
          <a:bodyPr wrap="none" lIns="103900" tIns="51951" rIns="103900" bIns="51951" anchor="ctr"/>
          <a:lstStyle/>
          <a:p>
            <a:pPr algn="ctr">
              <a:spcBef>
                <a:spcPct val="50000"/>
              </a:spcBef>
            </a:pPr>
            <a:endParaRPr lang="es-AR" sz="1333" dirty="0">
              <a:solidFill>
                <a:srgbClr val="FF3300"/>
              </a:solidFill>
              <a:latin typeface="Times New Roman" pitchFamily="18" charset="0"/>
            </a:endParaRPr>
          </a:p>
        </p:txBody>
      </p:sp>
      <p:grpSp>
        <p:nvGrpSpPr>
          <p:cNvPr id="17415" name="Group 1074"/>
          <p:cNvGrpSpPr>
            <a:grpSpLocks/>
          </p:cNvGrpSpPr>
          <p:nvPr/>
        </p:nvGrpSpPr>
        <p:grpSpPr bwMode="auto">
          <a:xfrm>
            <a:off x="304801" y="1193801"/>
            <a:ext cx="6142892" cy="3343807"/>
            <a:chOff x="2592" y="1680"/>
            <a:chExt cx="3168" cy="2498"/>
          </a:xfrm>
        </p:grpSpPr>
        <p:sp>
          <p:nvSpPr>
            <p:cNvPr id="17416" name="AutoShape 1075" descr="Diagonal hacia abajo oscura"/>
            <p:cNvSpPr>
              <a:spLocks noChangeArrowheads="1"/>
            </p:cNvSpPr>
            <p:nvPr/>
          </p:nvSpPr>
          <p:spPr bwMode="auto">
            <a:xfrm>
              <a:off x="3817" y="1680"/>
              <a:ext cx="211" cy="326"/>
            </a:xfrm>
            <a:prstGeom prst="foldedCorner">
              <a:avLst>
                <a:gd name="adj" fmla="val 12500"/>
              </a:avLst>
            </a:prstGeom>
            <a:pattFill prst="dkDnDiag">
              <a:fgClr>
                <a:srgbClr val="FF3300"/>
              </a:fgClr>
              <a:bgClr>
                <a:srgbClr val="FFFFFF"/>
              </a:bgClr>
            </a:patt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s-ES" sz="2400"/>
            </a:p>
          </p:txBody>
        </p:sp>
        <p:sp>
          <p:nvSpPr>
            <p:cNvPr id="17417" name="Text Box 1076"/>
            <p:cNvSpPr txBox="1">
              <a:spLocks noChangeArrowheads="1"/>
            </p:cNvSpPr>
            <p:nvPr/>
          </p:nvSpPr>
          <p:spPr bwMode="auto">
            <a:xfrm>
              <a:off x="3564" y="2006"/>
              <a:ext cx="760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s-AR" sz="1333" dirty="0">
                  <a:latin typeface="Times New Roman" pitchFamily="18" charset="0"/>
                </a:rPr>
                <a:t>Requerimientos</a:t>
              </a:r>
            </a:p>
          </p:txBody>
        </p:sp>
        <p:sp>
          <p:nvSpPr>
            <p:cNvPr id="17418" name="AutoShape 1077" descr="Diagonal hacia abajo oscura"/>
            <p:cNvSpPr>
              <a:spLocks noChangeArrowheads="1"/>
            </p:cNvSpPr>
            <p:nvPr/>
          </p:nvSpPr>
          <p:spPr bwMode="auto">
            <a:xfrm>
              <a:off x="3986" y="2377"/>
              <a:ext cx="211" cy="326"/>
            </a:xfrm>
            <a:prstGeom prst="foldedCorner">
              <a:avLst>
                <a:gd name="adj" fmla="val 12500"/>
              </a:avLst>
            </a:prstGeom>
            <a:pattFill prst="dkDnDiag">
              <a:fgClr>
                <a:srgbClr val="FF3300"/>
              </a:fgClr>
              <a:bgClr>
                <a:srgbClr val="FFFFFF"/>
              </a:bgClr>
            </a:patt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s-ES" sz="2400"/>
            </a:p>
          </p:txBody>
        </p:sp>
        <p:sp>
          <p:nvSpPr>
            <p:cNvPr id="17419" name="Text Box 1078"/>
            <p:cNvSpPr txBox="1">
              <a:spLocks noChangeArrowheads="1"/>
            </p:cNvSpPr>
            <p:nvPr/>
          </p:nvSpPr>
          <p:spPr bwMode="auto">
            <a:xfrm>
              <a:off x="3732" y="2702"/>
              <a:ext cx="761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s-AR" sz="1333" dirty="0">
                  <a:latin typeface="Times New Roman" pitchFamily="18" charset="0"/>
                </a:rPr>
                <a:t>Diseño</a:t>
              </a:r>
            </a:p>
          </p:txBody>
        </p:sp>
        <p:grpSp>
          <p:nvGrpSpPr>
            <p:cNvPr id="17420" name="Group 1079"/>
            <p:cNvGrpSpPr>
              <a:grpSpLocks/>
            </p:cNvGrpSpPr>
            <p:nvPr/>
          </p:nvGrpSpPr>
          <p:grpSpPr bwMode="auto">
            <a:xfrm>
              <a:off x="2592" y="3025"/>
              <a:ext cx="760" cy="545"/>
              <a:chOff x="1248" y="1056"/>
              <a:chExt cx="864" cy="563"/>
            </a:xfrm>
          </p:grpSpPr>
          <p:sp>
            <p:nvSpPr>
              <p:cNvPr id="17456" name="AutoShape 1080"/>
              <p:cNvSpPr>
                <a:spLocks noChangeArrowheads="1"/>
              </p:cNvSpPr>
              <p:nvPr/>
            </p:nvSpPr>
            <p:spPr bwMode="auto">
              <a:xfrm>
                <a:off x="1536" y="1056"/>
                <a:ext cx="240" cy="336"/>
              </a:xfrm>
              <a:prstGeom prst="foldedCorner">
                <a:avLst>
                  <a:gd name="adj" fmla="val 12500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s-ES" sz="2400"/>
              </a:p>
            </p:txBody>
          </p:sp>
          <p:sp>
            <p:nvSpPr>
              <p:cNvPr id="17457" name="Text Box 1081"/>
              <p:cNvSpPr txBox="1">
                <a:spLocks noChangeArrowheads="1"/>
              </p:cNvSpPr>
              <p:nvPr/>
            </p:nvSpPr>
            <p:spPr bwMode="auto">
              <a:xfrm>
                <a:off x="1248" y="1390"/>
                <a:ext cx="864" cy="22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s-AR" sz="1333" dirty="0">
                    <a:latin typeface="Times New Roman" pitchFamily="18" charset="0"/>
                  </a:rPr>
                  <a:t>Fuente 1</a:t>
                </a:r>
              </a:p>
            </p:txBody>
          </p:sp>
        </p:grpSp>
        <p:grpSp>
          <p:nvGrpSpPr>
            <p:cNvPr id="17421" name="Group 1082"/>
            <p:cNvGrpSpPr>
              <a:grpSpLocks/>
            </p:cNvGrpSpPr>
            <p:nvPr/>
          </p:nvGrpSpPr>
          <p:grpSpPr bwMode="auto">
            <a:xfrm>
              <a:off x="3098" y="3025"/>
              <a:ext cx="761" cy="545"/>
              <a:chOff x="1247" y="1056"/>
              <a:chExt cx="865" cy="563"/>
            </a:xfrm>
          </p:grpSpPr>
          <p:sp>
            <p:nvSpPr>
              <p:cNvPr id="17454" name="AutoShape 1083"/>
              <p:cNvSpPr>
                <a:spLocks noChangeArrowheads="1"/>
              </p:cNvSpPr>
              <p:nvPr/>
            </p:nvSpPr>
            <p:spPr bwMode="auto">
              <a:xfrm>
                <a:off x="1536" y="1056"/>
                <a:ext cx="240" cy="336"/>
              </a:xfrm>
              <a:prstGeom prst="foldedCorner">
                <a:avLst>
                  <a:gd name="adj" fmla="val 12500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s-ES" sz="2400"/>
              </a:p>
            </p:txBody>
          </p:sp>
          <p:sp>
            <p:nvSpPr>
              <p:cNvPr id="17455" name="Text Box 1084"/>
              <p:cNvSpPr txBox="1">
                <a:spLocks noChangeArrowheads="1"/>
              </p:cNvSpPr>
              <p:nvPr/>
            </p:nvSpPr>
            <p:spPr bwMode="auto">
              <a:xfrm>
                <a:off x="1247" y="1390"/>
                <a:ext cx="865" cy="22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s-AR" sz="1333" dirty="0">
                    <a:latin typeface="Times New Roman" pitchFamily="18" charset="0"/>
                  </a:rPr>
                  <a:t>Fuente 2</a:t>
                </a:r>
              </a:p>
            </p:txBody>
          </p:sp>
        </p:grpSp>
        <p:sp>
          <p:nvSpPr>
            <p:cNvPr id="17422" name="AutoShape 1085" descr="Tablero de damas pequeño"/>
            <p:cNvSpPr>
              <a:spLocks noChangeArrowheads="1"/>
            </p:cNvSpPr>
            <p:nvPr/>
          </p:nvSpPr>
          <p:spPr bwMode="auto">
            <a:xfrm>
              <a:off x="3859" y="3027"/>
              <a:ext cx="211" cy="326"/>
            </a:xfrm>
            <a:prstGeom prst="foldedCorner">
              <a:avLst>
                <a:gd name="adj" fmla="val 12500"/>
              </a:avLst>
            </a:prstGeom>
            <a:pattFill prst="smCheck">
              <a:fgClr>
                <a:srgbClr val="FF3300"/>
              </a:fgClr>
              <a:bgClr>
                <a:srgbClr val="FFFFFF"/>
              </a:bgClr>
            </a:patt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s-ES" sz="2400"/>
            </a:p>
          </p:txBody>
        </p:sp>
        <p:sp>
          <p:nvSpPr>
            <p:cNvPr id="17423" name="Text Box 1086"/>
            <p:cNvSpPr txBox="1">
              <a:spLocks noChangeArrowheads="1"/>
            </p:cNvSpPr>
            <p:nvPr/>
          </p:nvSpPr>
          <p:spPr bwMode="auto">
            <a:xfrm>
              <a:off x="3606" y="3351"/>
              <a:ext cx="760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s-AR" sz="1333" dirty="0">
                  <a:latin typeface="Times New Roman" pitchFamily="18" charset="0"/>
                </a:rPr>
                <a:t>Fuente 3</a:t>
              </a:r>
            </a:p>
          </p:txBody>
        </p:sp>
        <p:sp>
          <p:nvSpPr>
            <p:cNvPr id="17424" name="AutoShape 1087" descr="Zigzag"/>
            <p:cNvSpPr>
              <a:spLocks noChangeArrowheads="1"/>
            </p:cNvSpPr>
            <p:nvPr/>
          </p:nvSpPr>
          <p:spPr bwMode="auto">
            <a:xfrm>
              <a:off x="4324" y="3027"/>
              <a:ext cx="211" cy="326"/>
            </a:xfrm>
            <a:prstGeom prst="foldedCorner">
              <a:avLst>
                <a:gd name="adj" fmla="val 12500"/>
              </a:avLst>
            </a:prstGeom>
            <a:pattFill prst="zigZag">
              <a:fgClr>
                <a:srgbClr val="FF33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s-ES" sz="2400"/>
            </a:p>
          </p:txBody>
        </p:sp>
        <p:sp>
          <p:nvSpPr>
            <p:cNvPr id="17425" name="Text Box 1088"/>
            <p:cNvSpPr txBox="1">
              <a:spLocks noChangeArrowheads="1"/>
            </p:cNvSpPr>
            <p:nvPr/>
          </p:nvSpPr>
          <p:spPr bwMode="auto">
            <a:xfrm>
              <a:off x="4070" y="3351"/>
              <a:ext cx="761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s-AR" sz="1333" dirty="0">
                  <a:latin typeface="Times New Roman" pitchFamily="18" charset="0"/>
                </a:rPr>
                <a:t>Fuente 4</a:t>
              </a:r>
            </a:p>
          </p:txBody>
        </p:sp>
        <p:grpSp>
          <p:nvGrpSpPr>
            <p:cNvPr id="17426" name="Group 1089"/>
            <p:cNvGrpSpPr>
              <a:grpSpLocks/>
            </p:cNvGrpSpPr>
            <p:nvPr/>
          </p:nvGrpSpPr>
          <p:grpSpPr bwMode="auto">
            <a:xfrm>
              <a:off x="4535" y="3025"/>
              <a:ext cx="761" cy="545"/>
              <a:chOff x="1248" y="1056"/>
              <a:chExt cx="865" cy="563"/>
            </a:xfrm>
          </p:grpSpPr>
          <p:sp>
            <p:nvSpPr>
              <p:cNvPr id="17452" name="AutoShape 1090"/>
              <p:cNvSpPr>
                <a:spLocks noChangeArrowheads="1"/>
              </p:cNvSpPr>
              <p:nvPr/>
            </p:nvSpPr>
            <p:spPr bwMode="auto">
              <a:xfrm>
                <a:off x="1536" y="1056"/>
                <a:ext cx="240" cy="336"/>
              </a:xfrm>
              <a:prstGeom prst="foldedCorner">
                <a:avLst>
                  <a:gd name="adj" fmla="val 12500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s-ES" sz="2400"/>
              </a:p>
            </p:txBody>
          </p:sp>
          <p:sp>
            <p:nvSpPr>
              <p:cNvPr id="17453" name="Text Box 1091"/>
              <p:cNvSpPr txBox="1">
                <a:spLocks noChangeArrowheads="1"/>
              </p:cNvSpPr>
              <p:nvPr/>
            </p:nvSpPr>
            <p:spPr bwMode="auto">
              <a:xfrm>
                <a:off x="1248" y="1390"/>
                <a:ext cx="865" cy="22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s-AR" sz="1333" dirty="0">
                    <a:latin typeface="Times New Roman" pitchFamily="18" charset="0"/>
                  </a:rPr>
                  <a:t>Fuente 5</a:t>
                </a:r>
              </a:p>
            </p:txBody>
          </p:sp>
        </p:grpSp>
        <p:grpSp>
          <p:nvGrpSpPr>
            <p:cNvPr id="17427" name="Group 1092"/>
            <p:cNvGrpSpPr>
              <a:grpSpLocks/>
            </p:cNvGrpSpPr>
            <p:nvPr/>
          </p:nvGrpSpPr>
          <p:grpSpPr bwMode="auto">
            <a:xfrm>
              <a:off x="5000" y="3025"/>
              <a:ext cx="760" cy="545"/>
              <a:chOff x="1248" y="1056"/>
              <a:chExt cx="864" cy="563"/>
            </a:xfrm>
          </p:grpSpPr>
          <p:sp>
            <p:nvSpPr>
              <p:cNvPr id="17450" name="AutoShape 1093"/>
              <p:cNvSpPr>
                <a:spLocks noChangeArrowheads="1"/>
              </p:cNvSpPr>
              <p:nvPr/>
            </p:nvSpPr>
            <p:spPr bwMode="auto">
              <a:xfrm>
                <a:off x="1536" y="1056"/>
                <a:ext cx="240" cy="336"/>
              </a:xfrm>
              <a:prstGeom prst="foldedCorner">
                <a:avLst>
                  <a:gd name="adj" fmla="val 12500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s-ES" sz="2400"/>
              </a:p>
            </p:txBody>
          </p:sp>
          <p:sp>
            <p:nvSpPr>
              <p:cNvPr id="17451" name="Text Box 1094"/>
              <p:cNvSpPr txBox="1">
                <a:spLocks noChangeArrowheads="1"/>
              </p:cNvSpPr>
              <p:nvPr/>
            </p:nvSpPr>
            <p:spPr bwMode="auto">
              <a:xfrm>
                <a:off x="1248" y="1390"/>
                <a:ext cx="864" cy="22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s-AR" sz="1333" dirty="0">
                    <a:latin typeface="Times New Roman" pitchFamily="18" charset="0"/>
                  </a:rPr>
                  <a:t>Fuente 6</a:t>
                </a:r>
              </a:p>
            </p:txBody>
          </p:sp>
        </p:grpSp>
        <p:cxnSp>
          <p:nvCxnSpPr>
            <p:cNvPr id="17428" name="AutoShape 1095"/>
            <p:cNvCxnSpPr>
              <a:cxnSpLocks noChangeShapeType="1"/>
              <a:stCxn id="17417" idx="2"/>
              <a:endCxn id="17418" idx="0"/>
            </p:cNvCxnSpPr>
            <p:nvPr/>
          </p:nvCxnSpPr>
          <p:spPr bwMode="auto">
            <a:xfrm>
              <a:off x="3944" y="2228"/>
              <a:ext cx="147" cy="14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7429" name="AutoShape 1096"/>
            <p:cNvCxnSpPr>
              <a:cxnSpLocks noChangeShapeType="1"/>
              <a:stCxn id="17419" idx="2"/>
              <a:endCxn id="17422" idx="0"/>
            </p:cNvCxnSpPr>
            <p:nvPr/>
          </p:nvCxnSpPr>
          <p:spPr bwMode="auto">
            <a:xfrm flipH="1">
              <a:off x="3964" y="2924"/>
              <a:ext cx="148" cy="10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7430" name="AutoShape 1097"/>
            <p:cNvCxnSpPr>
              <a:cxnSpLocks noChangeShapeType="1"/>
              <a:stCxn id="17419" idx="2"/>
              <a:endCxn id="17456" idx="0"/>
            </p:cNvCxnSpPr>
            <p:nvPr/>
          </p:nvCxnSpPr>
          <p:spPr bwMode="auto">
            <a:xfrm flipH="1">
              <a:off x="2951" y="2924"/>
              <a:ext cx="1162" cy="10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7431" name="AutoShape 1098"/>
            <p:cNvCxnSpPr>
              <a:cxnSpLocks noChangeShapeType="1"/>
              <a:stCxn id="17419" idx="2"/>
              <a:endCxn id="17452" idx="0"/>
            </p:cNvCxnSpPr>
            <p:nvPr/>
          </p:nvCxnSpPr>
          <p:spPr bwMode="auto">
            <a:xfrm>
              <a:off x="4113" y="2924"/>
              <a:ext cx="781" cy="10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7432" name="AutoShape 1099"/>
            <p:cNvCxnSpPr>
              <a:cxnSpLocks noChangeShapeType="1"/>
              <a:stCxn id="17419" idx="2"/>
              <a:endCxn id="17454" idx="0"/>
            </p:cNvCxnSpPr>
            <p:nvPr/>
          </p:nvCxnSpPr>
          <p:spPr bwMode="auto">
            <a:xfrm flipH="1">
              <a:off x="3458" y="2924"/>
              <a:ext cx="655" cy="10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7433" name="AutoShape 1100"/>
            <p:cNvCxnSpPr>
              <a:cxnSpLocks noChangeShapeType="1"/>
              <a:stCxn id="17419" idx="2"/>
              <a:endCxn id="17424" idx="0"/>
            </p:cNvCxnSpPr>
            <p:nvPr/>
          </p:nvCxnSpPr>
          <p:spPr bwMode="auto">
            <a:xfrm>
              <a:off x="4113" y="2924"/>
              <a:ext cx="317" cy="10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7434" name="AutoShape 1101"/>
            <p:cNvCxnSpPr>
              <a:cxnSpLocks noChangeShapeType="1"/>
              <a:stCxn id="17419" idx="2"/>
              <a:endCxn id="17450" idx="0"/>
            </p:cNvCxnSpPr>
            <p:nvPr/>
          </p:nvCxnSpPr>
          <p:spPr bwMode="auto">
            <a:xfrm>
              <a:off x="4113" y="2924"/>
              <a:ext cx="1246" cy="10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grpSp>
          <p:nvGrpSpPr>
            <p:cNvPr id="17435" name="Group 1102"/>
            <p:cNvGrpSpPr>
              <a:grpSpLocks/>
            </p:cNvGrpSpPr>
            <p:nvPr/>
          </p:nvGrpSpPr>
          <p:grpSpPr bwMode="auto">
            <a:xfrm>
              <a:off x="3268" y="3629"/>
              <a:ext cx="760" cy="545"/>
              <a:chOff x="1248" y="1056"/>
              <a:chExt cx="864" cy="563"/>
            </a:xfrm>
          </p:grpSpPr>
          <p:sp>
            <p:nvSpPr>
              <p:cNvPr id="17448" name="AutoShape 1103"/>
              <p:cNvSpPr>
                <a:spLocks noChangeArrowheads="1"/>
              </p:cNvSpPr>
              <p:nvPr/>
            </p:nvSpPr>
            <p:spPr bwMode="auto">
              <a:xfrm>
                <a:off x="1536" y="1056"/>
                <a:ext cx="240" cy="336"/>
              </a:xfrm>
              <a:prstGeom prst="foldedCorner">
                <a:avLst>
                  <a:gd name="adj" fmla="val 12500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s-ES" sz="2400"/>
              </a:p>
            </p:txBody>
          </p:sp>
          <p:sp>
            <p:nvSpPr>
              <p:cNvPr id="17449" name="Text Box 1104"/>
              <p:cNvSpPr txBox="1">
                <a:spLocks noChangeArrowheads="1"/>
              </p:cNvSpPr>
              <p:nvPr/>
            </p:nvSpPr>
            <p:spPr bwMode="auto">
              <a:xfrm>
                <a:off x="1248" y="1390"/>
                <a:ext cx="864" cy="22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s-AR" sz="1333" dirty="0">
                    <a:latin typeface="Times New Roman" pitchFamily="18" charset="0"/>
                  </a:rPr>
                  <a:t>Objeto 2</a:t>
                </a:r>
              </a:p>
            </p:txBody>
          </p:sp>
        </p:grpSp>
        <p:sp>
          <p:nvSpPr>
            <p:cNvPr id="17436" name="AutoShape 1105" descr="Confeti grande"/>
            <p:cNvSpPr>
              <a:spLocks noChangeArrowheads="1"/>
            </p:cNvSpPr>
            <p:nvPr/>
          </p:nvSpPr>
          <p:spPr bwMode="auto">
            <a:xfrm>
              <a:off x="4028" y="3631"/>
              <a:ext cx="211" cy="326"/>
            </a:xfrm>
            <a:prstGeom prst="foldedCorner">
              <a:avLst>
                <a:gd name="adj" fmla="val 12500"/>
              </a:avLst>
            </a:prstGeom>
            <a:pattFill prst="lgConfetti">
              <a:fgClr>
                <a:srgbClr val="FF33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s-ES" sz="2400"/>
            </a:p>
          </p:txBody>
        </p:sp>
        <p:sp>
          <p:nvSpPr>
            <p:cNvPr id="17437" name="Text Box 1106"/>
            <p:cNvSpPr txBox="1">
              <a:spLocks noChangeArrowheads="1"/>
            </p:cNvSpPr>
            <p:nvPr/>
          </p:nvSpPr>
          <p:spPr bwMode="auto">
            <a:xfrm>
              <a:off x="3775" y="3955"/>
              <a:ext cx="760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s-AR" sz="1333" dirty="0">
                  <a:latin typeface="Times New Roman" pitchFamily="18" charset="0"/>
                </a:rPr>
                <a:t>Objeto 3</a:t>
              </a:r>
            </a:p>
          </p:txBody>
        </p:sp>
        <p:sp>
          <p:nvSpPr>
            <p:cNvPr id="17438" name="AutoShape 1107" descr="Confeti grande"/>
            <p:cNvSpPr>
              <a:spLocks noChangeArrowheads="1"/>
            </p:cNvSpPr>
            <p:nvPr/>
          </p:nvSpPr>
          <p:spPr bwMode="auto">
            <a:xfrm>
              <a:off x="4957" y="3631"/>
              <a:ext cx="211" cy="326"/>
            </a:xfrm>
            <a:prstGeom prst="foldedCorner">
              <a:avLst>
                <a:gd name="adj" fmla="val 12500"/>
              </a:avLst>
            </a:prstGeom>
            <a:pattFill prst="lgConfetti">
              <a:fgClr>
                <a:srgbClr val="FF33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s-ES" sz="2400"/>
            </a:p>
          </p:txBody>
        </p:sp>
        <p:sp>
          <p:nvSpPr>
            <p:cNvPr id="17439" name="Text Box 1108"/>
            <p:cNvSpPr txBox="1">
              <a:spLocks noChangeArrowheads="1"/>
            </p:cNvSpPr>
            <p:nvPr/>
          </p:nvSpPr>
          <p:spPr bwMode="auto">
            <a:xfrm>
              <a:off x="4704" y="3956"/>
              <a:ext cx="760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s-AR" sz="1333" dirty="0">
                  <a:latin typeface="Times New Roman" pitchFamily="18" charset="0"/>
                </a:rPr>
                <a:t>Objeto 5</a:t>
              </a:r>
            </a:p>
          </p:txBody>
        </p:sp>
        <p:cxnSp>
          <p:nvCxnSpPr>
            <p:cNvPr id="17440" name="AutoShape 1109"/>
            <p:cNvCxnSpPr>
              <a:cxnSpLocks noChangeShapeType="1"/>
              <a:stCxn id="17457" idx="2"/>
              <a:endCxn id="17448" idx="0"/>
            </p:cNvCxnSpPr>
            <p:nvPr/>
          </p:nvCxnSpPr>
          <p:spPr bwMode="auto">
            <a:xfrm>
              <a:off x="2972" y="3570"/>
              <a:ext cx="655" cy="6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7441" name="AutoShape 1110"/>
            <p:cNvCxnSpPr>
              <a:cxnSpLocks noChangeShapeType="1"/>
              <a:stCxn id="17455" idx="2"/>
              <a:endCxn id="17448" idx="0"/>
            </p:cNvCxnSpPr>
            <p:nvPr/>
          </p:nvCxnSpPr>
          <p:spPr bwMode="auto">
            <a:xfrm>
              <a:off x="3479" y="3570"/>
              <a:ext cx="148" cy="6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7442" name="AutoShape 1111"/>
            <p:cNvCxnSpPr>
              <a:cxnSpLocks noChangeShapeType="1"/>
              <a:stCxn id="17423" idx="2"/>
              <a:endCxn id="17436" idx="0"/>
            </p:cNvCxnSpPr>
            <p:nvPr/>
          </p:nvCxnSpPr>
          <p:spPr bwMode="auto">
            <a:xfrm>
              <a:off x="3986" y="3573"/>
              <a:ext cx="147" cy="5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7443" name="AutoShape 1112"/>
            <p:cNvCxnSpPr>
              <a:cxnSpLocks noChangeShapeType="1"/>
              <a:stCxn id="17425" idx="2"/>
              <a:endCxn id="17436" idx="0"/>
            </p:cNvCxnSpPr>
            <p:nvPr/>
          </p:nvCxnSpPr>
          <p:spPr bwMode="auto">
            <a:xfrm flipH="1">
              <a:off x="4133" y="3573"/>
              <a:ext cx="317" cy="5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7444" name="AutoShape 1113"/>
            <p:cNvCxnSpPr>
              <a:cxnSpLocks noChangeShapeType="1"/>
              <a:stCxn id="17425" idx="2"/>
              <a:endCxn id="17438" idx="0"/>
            </p:cNvCxnSpPr>
            <p:nvPr/>
          </p:nvCxnSpPr>
          <p:spPr bwMode="auto">
            <a:xfrm>
              <a:off x="4451" y="3573"/>
              <a:ext cx="612" cy="5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7445" name="AutoShape 1114"/>
            <p:cNvCxnSpPr>
              <a:cxnSpLocks noChangeShapeType="1"/>
              <a:stCxn id="17453" idx="2"/>
              <a:endCxn id="17438" idx="0"/>
            </p:cNvCxnSpPr>
            <p:nvPr/>
          </p:nvCxnSpPr>
          <p:spPr bwMode="auto">
            <a:xfrm>
              <a:off x="4916" y="3570"/>
              <a:ext cx="147" cy="6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7446" name="AutoShape 1115"/>
            <p:cNvCxnSpPr>
              <a:cxnSpLocks noChangeShapeType="1"/>
              <a:stCxn id="17451" idx="2"/>
              <a:endCxn id="17438" idx="0"/>
            </p:cNvCxnSpPr>
            <p:nvPr/>
          </p:nvCxnSpPr>
          <p:spPr bwMode="auto">
            <a:xfrm flipH="1">
              <a:off x="5063" y="3570"/>
              <a:ext cx="317" cy="6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17447" name="Text Box 1116"/>
            <p:cNvSpPr txBox="1">
              <a:spLocks noChangeArrowheads="1"/>
            </p:cNvSpPr>
            <p:nvPr/>
          </p:nvSpPr>
          <p:spPr bwMode="auto">
            <a:xfrm>
              <a:off x="4368" y="2352"/>
              <a:ext cx="645" cy="3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s-AR" sz="2667" dirty="0">
                  <a:solidFill>
                    <a:srgbClr val="FF3300"/>
                  </a:solidFill>
                  <a:latin typeface="Times New Roman" pitchFamily="18" charset="0"/>
                </a:rPr>
                <a:t>Febrero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41269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2" name="Rectangle 1028"/>
          <p:cNvSpPr>
            <a:spLocks noGrp="1" noChangeArrowheads="1"/>
          </p:cNvSpPr>
          <p:nvPr>
            <p:ph type="title"/>
          </p:nvPr>
        </p:nvSpPr>
        <p:spPr>
          <a:xfrm>
            <a:off x="839416" y="1124744"/>
            <a:ext cx="10785231" cy="1143000"/>
          </a:xfrm>
        </p:spPr>
        <p:txBody>
          <a:bodyPr vert="horz" wrap="square" lIns="103219" tIns="50704" rIns="103219" bIns="50704" numCol="1" anchor="t" anchorCtr="0" compatLnSpc="1">
            <a:prstTxWarp prst="textNoShape">
              <a:avLst/>
            </a:prstTxWarp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s-ES_tradnl" dirty="0"/>
              <a:t>Problemas en el manejo de componentes</a:t>
            </a:r>
          </a:p>
        </p:txBody>
      </p:sp>
      <p:sp>
        <p:nvSpPr>
          <p:cNvPr id="5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25000" lnSpcReduction="20000"/>
          </a:bodyPr>
          <a:lstStyle/>
          <a:p>
            <a:pPr>
              <a:defRPr/>
            </a:pPr>
            <a:fld id="{AA24C79D-E1ED-4E7B-B5A8-32C66963F4A3}" type="slidenum">
              <a:rPr lang="en-US"/>
              <a:pPr>
                <a:defRPr/>
              </a:pPr>
              <a:t>61</a:t>
            </a:fld>
            <a:endParaRPr lang="en-US"/>
          </a:p>
        </p:txBody>
      </p:sp>
      <p:sp>
        <p:nvSpPr>
          <p:cNvPr id="18436" name="Rectangle 1029"/>
          <p:cNvSpPr>
            <a:spLocks noGrp="1" noChangeArrowheads="1"/>
          </p:cNvSpPr>
          <p:nvPr>
            <p:ph sz="quarter" idx="1"/>
          </p:nvPr>
        </p:nvSpPr>
        <p:spPr>
          <a:xfrm>
            <a:off x="335360" y="2564904"/>
            <a:ext cx="10496061" cy="4495800"/>
          </a:xfrm>
        </p:spPr>
        <p:txBody>
          <a:bodyPr/>
          <a:lstStyle/>
          <a:p>
            <a:pPr eaLnBrk="1" hangingPunct="1"/>
            <a:r>
              <a:rPr lang="es-ES_tradnl" dirty="0"/>
              <a:t>Pérdida de un componente</a:t>
            </a:r>
          </a:p>
          <a:p>
            <a:pPr eaLnBrk="1" hangingPunct="1"/>
            <a:r>
              <a:rPr lang="es-ES_tradnl" dirty="0"/>
              <a:t>Pérdida de cambios (el componente que tengo no es el último)</a:t>
            </a:r>
          </a:p>
          <a:p>
            <a:pPr eaLnBrk="1" hangingPunct="1"/>
            <a:r>
              <a:rPr lang="es-ES_tradnl" dirty="0"/>
              <a:t>Doble mantenimiento</a:t>
            </a:r>
          </a:p>
          <a:p>
            <a:pPr eaLnBrk="1" hangingPunct="1"/>
            <a:r>
              <a:rPr lang="es-ES_tradnl" dirty="0"/>
              <a:t>Superposición de cambios</a:t>
            </a:r>
          </a:p>
          <a:p>
            <a:pPr eaLnBrk="1" hangingPunct="1"/>
            <a:r>
              <a:rPr lang="es-ES_tradnl" dirty="0"/>
              <a:t>Cambios no validados</a:t>
            </a:r>
          </a:p>
        </p:txBody>
      </p:sp>
      <p:pic>
        <p:nvPicPr>
          <p:cNvPr id="18437" name="Picture 1030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BFBFBF"/>
              </a:clrFrom>
              <a:clrTo>
                <a:srgbClr val="BFBFB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502401" y="3414014"/>
            <a:ext cx="5595816" cy="3228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739369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6"/>
          <p:cNvSpPr>
            <a:spLocks noGrp="1" noChangeArrowheads="1"/>
          </p:cNvSpPr>
          <p:nvPr>
            <p:ph type="title"/>
          </p:nvPr>
        </p:nvSpPr>
        <p:spPr>
          <a:xfrm>
            <a:off x="623392" y="1340768"/>
            <a:ext cx="10363200" cy="533286"/>
          </a:xfrm>
          <a:noFill/>
        </p:spPr>
        <p:txBody>
          <a:bodyPr vert="horz" wrap="square" lIns="103219" tIns="50704" rIns="103219" bIns="50704" numCol="1" anchor="t" anchorCtr="0" compatLnSpc="1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s-ES_tradnl" dirty="0"/>
              <a:t>La configuración</a:t>
            </a:r>
          </a:p>
        </p:txBody>
      </p:sp>
      <p:sp>
        <p:nvSpPr>
          <p:cNvPr id="4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25000" lnSpcReduction="20000"/>
          </a:bodyPr>
          <a:lstStyle/>
          <a:p>
            <a:pPr>
              <a:defRPr/>
            </a:pPr>
            <a:fld id="{6D2113DA-D1EE-42D7-A985-096D44F02308}" type="slidenum">
              <a:rPr lang="en-US"/>
              <a:pPr>
                <a:defRPr/>
              </a:pPr>
              <a:t>62</a:t>
            </a:fld>
            <a:endParaRPr lang="en-US"/>
          </a:p>
        </p:txBody>
      </p:sp>
      <p:sp>
        <p:nvSpPr>
          <p:cNvPr id="21508" name="Rectangle 7"/>
          <p:cNvSpPr>
            <a:spLocks noGrp="1" noChangeArrowheads="1"/>
          </p:cNvSpPr>
          <p:nvPr>
            <p:ph sz="quarter" idx="1"/>
          </p:nvPr>
        </p:nvSpPr>
        <p:spPr>
          <a:xfrm>
            <a:off x="191344" y="2708920"/>
            <a:ext cx="11512061" cy="2769096"/>
          </a:xfrm>
        </p:spPr>
        <p:txBody>
          <a:bodyPr/>
          <a:lstStyle/>
          <a:p>
            <a:pPr eaLnBrk="1" hangingPunct="1"/>
            <a:r>
              <a:rPr lang="es-ES_tradnl" dirty="0"/>
              <a:t>El arreglo de un sistema o red definido por la naturaleza, número, y características principales de sus unidades funcionales</a:t>
            </a:r>
          </a:p>
          <a:p>
            <a:pPr eaLnBrk="1" hangingPunct="1"/>
            <a:r>
              <a:rPr lang="es-AR" dirty="0"/>
              <a:t>Una configuración es el conjunto de todos los componentes fuentes que son compilados en un ejecutable consistente</a:t>
            </a:r>
          </a:p>
          <a:p>
            <a:pPr eaLnBrk="1" hangingPunct="1"/>
            <a:r>
              <a:rPr lang="es-AR" dirty="0"/>
              <a:t>Son todos los componentes, documentos e información de su estructura que definen una versión determinada del producto a entregar</a:t>
            </a:r>
          </a:p>
          <a:p>
            <a:pPr eaLnBrk="1" hangingPunct="1"/>
            <a:endParaRPr lang="es-ES_tradnl" dirty="0"/>
          </a:p>
          <a:p>
            <a:pPr eaLnBrk="1" hangingPunct="1"/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457159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5"/>
          <p:cNvSpPr>
            <a:spLocks noGrp="1" noChangeArrowheads="1"/>
          </p:cNvSpPr>
          <p:nvPr>
            <p:ph type="title"/>
          </p:nvPr>
        </p:nvSpPr>
        <p:spPr>
          <a:xfrm>
            <a:off x="479376" y="1124744"/>
            <a:ext cx="10363200" cy="533286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103219" tIns="50704" rIns="103219" bIns="50704" numCol="1" anchor="b" anchorCtr="0" compatLnSpc="1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s-ES_tradnl" dirty="0"/>
              <a:t>Modelo de Check in - Check Out</a:t>
            </a:r>
          </a:p>
        </p:txBody>
      </p:sp>
      <p:sp>
        <p:nvSpPr>
          <p:cNvPr id="4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25000" lnSpcReduction="20000"/>
          </a:bodyPr>
          <a:lstStyle/>
          <a:p>
            <a:pPr>
              <a:defRPr/>
            </a:pPr>
            <a:fld id="{65BFF9E4-2A2B-4D42-B1A4-70D64CBC7C66}" type="slidenum">
              <a:rPr lang="en-US"/>
              <a:pPr>
                <a:defRPr/>
              </a:pPr>
              <a:t>63</a:t>
            </a:fld>
            <a:endParaRPr lang="en-US"/>
          </a:p>
        </p:txBody>
      </p:sp>
      <p:pic>
        <p:nvPicPr>
          <p:cNvPr id="34820" name="Picture 4"/>
          <p:cNvPicPr>
            <a:picLocks noChangeAspect="1" noChangeArrowheads="1"/>
          </p:cNvPicPr>
          <p:nvPr/>
        </p:nvPicPr>
        <p:blipFill>
          <a:blip r:embed="rId2" cstate="print"/>
          <a:srcRect b="11055"/>
          <a:stretch>
            <a:fillRect/>
          </a:stretch>
        </p:blipFill>
        <p:spPr bwMode="auto">
          <a:xfrm>
            <a:off x="2344616" y="1943101"/>
            <a:ext cx="8819661" cy="4229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500075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/>
          <p:cNvSpPr>
            <a:spLocks noGrp="1"/>
          </p:cNvSpPr>
          <p:nvPr>
            <p:ph sz="half" idx="2"/>
          </p:nvPr>
        </p:nvSpPr>
        <p:spPr>
          <a:xfrm>
            <a:off x="811745" y="1793364"/>
            <a:ext cx="5356263" cy="50200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AR" sz="3200" dirty="0"/>
              <a:t>Se llama </a:t>
            </a:r>
            <a:r>
              <a:rPr lang="es-AR" sz="3200" b="1" dirty="0"/>
              <a:t>ítem de configuración</a:t>
            </a:r>
            <a:r>
              <a:rPr lang="es-AR" sz="3200" dirty="0"/>
              <a:t> (IC) a todos y cada uno de los artefactos que forman parte del producto o del proyecto, que pueden sufrir cambios o necesitan ser compartidos entre los miembros del equipo y sobre los cuales necesitamos conocer su estado y evolución.</a:t>
            </a:r>
          </a:p>
          <a:p>
            <a:endParaRPr lang="es-AR" sz="3200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91664" y="864612"/>
            <a:ext cx="12000000" cy="553998"/>
          </a:xfrm>
        </p:spPr>
        <p:txBody>
          <a:bodyPr/>
          <a:lstStyle/>
          <a:p>
            <a:r>
              <a:rPr lang="es-AR" sz="3600" dirty="0"/>
              <a:t>Ítem de Configuración</a:t>
            </a:r>
          </a:p>
        </p:txBody>
      </p:sp>
      <p:pic>
        <p:nvPicPr>
          <p:cNvPr id="4" name="Imagen 3"/>
          <p:cNvPicPr/>
          <p:nvPr/>
        </p:nvPicPr>
        <p:blipFill>
          <a:blip r:embed="rId2"/>
          <a:stretch>
            <a:fillRect/>
          </a:stretch>
        </p:blipFill>
        <p:spPr>
          <a:xfrm>
            <a:off x="6836573" y="2438400"/>
            <a:ext cx="4155971" cy="2934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005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>
            <a:spLocks noGrp="1"/>
          </p:cNvSpPr>
          <p:nvPr>
            <p:ph type="body" sz="half" idx="1"/>
          </p:nvPr>
        </p:nvSpPr>
        <p:spPr>
          <a:xfrm>
            <a:off x="4943872" y="1826121"/>
            <a:ext cx="6984776" cy="4420195"/>
          </a:xfrm>
          <a:prstGeom prst="rect">
            <a:avLst/>
          </a:prstGeom>
        </p:spPr>
        <p:txBody>
          <a:bodyPr/>
          <a:lstStyle/>
          <a:p>
            <a:pPr marL="271899" indent="-271899" defTabSz="357353">
              <a:spcBef>
                <a:spcPts val="2531"/>
              </a:spcBef>
              <a:defRPr sz="3306">
                <a:solidFill>
                  <a:srgbClr val="000000"/>
                </a:solidFill>
              </a:defRPr>
            </a:pPr>
            <a:r>
              <a:rPr sz="2400" dirty="0"/>
              <a:t>Una </a:t>
            </a:r>
            <a:r>
              <a:rPr sz="2400" dirty="0" err="1"/>
              <a:t>configuración</a:t>
            </a:r>
            <a:r>
              <a:rPr sz="2400" dirty="0"/>
              <a:t> que ha </a:t>
            </a:r>
            <a:r>
              <a:rPr sz="2400" dirty="0" err="1"/>
              <a:t>sido</a:t>
            </a:r>
            <a:r>
              <a:rPr sz="2400" dirty="0"/>
              <a:t> </a:t>
            </a:r>
            <a:r>
              <a:rPr sz="2400" dirty="0" err="1"/>
              <a:t>revisada</a:t>
            </a:r>
            <a:r>
              <a:rPr sz="2400" dirty="0"/>
              <a:t> </a:t>
            </a:r>
            <a:r>
              <a:rPr sz="2400" dirty="0" err="1"/>
              <a:t>formalmente</a:t>
            </a:r>
            <a:r>
              <a:rPr sz="2400" dirty="0"/>
              <a:t> y </a:t>
            </a:r>
            <a:r>
              <a:rPr sz="2400" dirty="0" err="1"/>
              <a:t>sobre</a:t>
            </a:r>
            <a:r>
              <a:rPr sz="2400" dirty="0"/>
              <a:t> la que se ha </a:t>
            </a:r>
            <a:r>
              <a:rPr sz="2400" dirty="0" err="1"/>
              <a:t>llegado</a:t>
            </a:r>
            <a:r>
              <a:rPr sz="2400" dirty="0"/>
              <a:t> a un </a:t>
            </a:r>
            <a:r>
              <a:rPr sz="2400" dirty="0" err="1"/>
              <a:t>acuerdo</a:t>
            </a:r>
            <a:endParaRPr sz="2400" dirty="0"/>
          </a:p>
          <a:p>
            <a:pPr marL="271899" indent="-271899" defTabSz="357353">
              <a:spcBef>
                <a:spcPts val="2531"/>
              </a:spcBef>
              <a:defRPr sz="3306">
                <a:solidFill>
                  <a:srgbClr val="000000"/>
                </a:solidFill>
              </a:defRPr>
            </a:pPr>
            <a:r>
              <a:rPr sz="2400" dirty="0" err="1"/>
              <a:t>Sirve</a:t>
            </a:r>
            <a:r>
              <a:rPr sz="2400" dirty="0"/>
              <a:t> </a:t>
            </a:r>
            <a:r>
              <a:rPr sz="2400" dirty="0" err="1"/>
              <a:t>como</a:t>
            </a:r>
            <a:r>
              <a:rPr sz="2400" dirty="0"/>
              <a:t> base para </a:t>
            </a:r>
            <a:r>
              <a:rPr sz="2400" dirty="0" err="1"/>
              <a:t>desarrollos</a:t>
            </a:r>
            <a:r>
              <a:rPr sz="2400" dirty="0"/>
              <a:t> </a:t>
            </a:r>
            <a:r>
              <a:rPr sz="2400" dirty="0" err="1"/>
              <a:t>posteriores</a:t>
            </a:r>
            <a:r>
              <a:rPr sz="2400" dirty="0"/>
              <a:t> y </a:t>
            </a:r>
            <a:r>
              <a:rPr sz="2400" dirty="0" err="1"/>
              <a:t>puede</a:t>
            </a:r>
            <a:r>
              <a:rPr sz="2400" dirty="0"/>
              <a:t> </a:t>
            </a:r>
            <a:r>
              <a:rPr sz="2400" dirty="0" err="1"/>
              <a:t>cambiarse</a:t>
            </a:r>
            <a:r>
              <a:rPr sz="2400" dirty="0"/>
              <a:t> </a:t>
            </a:r>
            <a:r>
              <a:rPr sz="2400" dirty="0" err="1"/>
              <a:t>sólo</a:t>
            </a:r>
            <a:r>
              <a:rPr sz="2400" dirty="0"/>
              <a:t> a </a:t>
            </a:r>
            <a:r>
              <a:rPr sz="2400" dirty="0" err="1"/>
              <a:t>través</a:t>
            </a:r>
            <a:r>
              <a:rPr sz="2400" dirty="0"/>
              <a:t> de un </a:t>
            </a:r>
            <a:r>
              <a:rPr sz="2400" dirty="0" err="1"/>
              <a:t>procedimiento</a:t>
            </a:r>
            <a:r>
              <a:rPr sz="2400" dirty="0"/>
              <a:t> formal de control de </a:t>
            </a:r>
            <a:r>
              <a:rPr sz="2400" dirty="0" err="1"/>
              <a:t>cambios</a:t>
            </a:r>
            <a:endParaRPr sz="2400" dirty="0"/>
          </a:p>
          <a:p>
            <a:pPr marL="271899" indent="-271899" defTabSz="357353">
              <a:spcBef>
                <a:spcPts val="2531"/>
              </a:spcBef>
              <a:defRPr sz="3306">
                <a:solidFill>
                  <a:srgbClr val="000000"/>
                </a:solidFill>
              </a:defRPr>
            </a:pPr>
            <a:r>
              <a:rPr sz="2400" dirty="0" err="1"/>
              <a:t>Permiten</a:t>
            </a:r>
            <a:r>
              <a:rPr sz="2400" dirty="0"/>
              <a:t> </a:t>
            </a:r>
            <a:r>
              <a:rPr sz="2400" dirty="0" err="1"/>
              <a:t>ir</a:t>
            </a:r>
            <a:r>
              <a:rPr sz="2400" dirty="0"/>
              <a:t> </a:t>
            </a:r>
            <a:r>
              <a:rPr sz="2400" dirty="0" err="1"/>
              <a:t>atrás</a:t>
            </a:r>
            <a:r>
              <a:rPr sz="2400" dirty="0"/>
              <a:t> en el </a:t>
            </a:r>
            <a:r>
              <a:rPr sz="2400" dirty="0" err="1"/>
              <a:t>tiempo</a:t>
            </a:r>
            <a:r>
              <a:rPr sz="2400" dirty="0"/>
              <a:t> y </a:t>
            </a:r>
            <a:r>
              <a:rPr sz="2400" dirty="0" err="1"/>
              <a:t>reproducir</a:t>
            </a:r>
            <a:r>
              <a:rPr sz="2400" dirty="0"/>
              <a:t> el </a:t>
            </a:r>
            <a:r>
              <a:rPr sz="2400" dirty="0" err="1"/>
              <a:t>entorno</a:t>
            </a:r>
            <a:r>
              <a:rPr sz="2400" dirty="0"/>
              <a:t> de </a:t>
            </a:r>
            <a:r>
              <a:rPr sz="2400" dirty="0" err="1"/>
              <a:t>desarrollo</a:t>
            </a:r>
            <a:r>
              <a:rPr sz="2400" dirty="0"/>
              <a:t> en un </a:t>
            </a:r>
            <a:r>
              <a:rPr sz="2400" dirty="0" err="1"/>
              <a:t>momento</a:t>
            </a:r>
            <a:r>
              <a:rPr sz="2400" dirty="0"/>
              <a:t> dado del </a:t>
            </a:r>
            <a:r>
              <a:rPr sz="2400" dirty="0" err="1"/>
              <a:t>proyecto</a:t>
            </a:r>
            <a:endParaRPr sz="2400" dirty="0"/>
          </a:p>
        </p:txBody>
      </p:sp>
      <p:pic>
        <p:nvPicPr>
          <p:cNvPr id="198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7368" y="2132856"/>
            <a:ext cx="3587485" cy="3587486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119336" y="980728"/>
            <a:ext cx="12000000" cy="430887"/>
          </a:xfrm>
        </p:spPr>
        <p:txBody>
          <a:bodyPr/>
          <a:lstStyle/>
          <a:p>
            <a:r>
              <a:rPr lang="es-AR" dirty="0"/>
              <a:t>Líneas Base</a:t>
            </a: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45DB055D-7F78-4133-A0B6-E7580618BA0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</p:spPr>
        <p:txBody>
          <a:bodyPr/>
          <a:lstStyle/>
          <a:p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3301268214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25000" lnSpcReduction="20000"/>
          </a:bodyPr>
          <a:lstStyle/>
          <a:p>
            <a:pPr>
              <a:defRPr/>
            </a:pPr>
            <a:fld id="{8841EF92-E8A7-4DD2-846C-1DE6EFE74A40}" type="slidenum">
              <a:rPr lang="en-US"/>
              <a:pPr>
                <a:defRPr/>
              </a:pPr>
              <a:t>66</a:t>
            </a:fld>
            <a:endParaRPr lang="en-US"/>
          </a:p>
        </p:txBody>
      </p:sp>
      <p:grpSp>
        <p:nvGrpSpPr>
          <p:cNvPr id="65" name="Group 64"/>
          <p:cNvGrpSpPr/>
          <p:nvPr/>
        </p:nvGrpSpPr>
        <p:grpSpPr>
          <a:xfrm>
            <a:off x="2711624" y="2300560"/>
            <a:ext cx="6197600" cy="4368800"/>
            <a:chOff x="2286000" y="1200150"/>
            <a:chExt cx="4648200" cy="3276600"/>
          </a:xfrm>
        </p:grpSpPr>
        <p:sp>
          <p:nvSpPr>
            <p:cNvPr id="13" name="Rectangle 12"/>
            <p:cNvSpPr/>
            <p:nvPr/>
          </p:nvSpPr>
          <p:spPr>
            <a:xfrm>
              <a:off x="3886200" y="1200150"/>
              <a:ext cx="1524000" cy="10668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sz="2400" dirty="0">
                  <a:solidFill>
                    <a:schemeClr val="tx1"/>
                  </a:solidFill>
                </a:rPr>
                <a:t>Control de Cambios</a:t>
              </a:r>
            </a:p>
            <a:p>
              <a:pPr algn="ctr"/>
              <a:endParaRPr lang="es-AR" sz="2400" dirty="0">
                <a:solidFill>
                  <a:schemeClr val="tx1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5410200" y="2266950"/>
              <a:ext cx="1524000" cy="10668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sz="2400" dirty="0">
                  <a:solidFill>
                    <a:schemeClr val="tx1"/>
                  </a:solidFill>
                </a:rPr>
                <a:t>Identificación de Ítems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286000" y="2114550"/>
              <a:ext cx="1524000" cy="10668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sz="2400" dirty="0">
                  <a:solidFill>
                    <a:schemeClr val="tx1"/>
                  </a:solidFill>
                </a:rPr>
                <a:t>Informes de Estado</a:t>
              </a: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3886200" y="3409950"/>
              <a:ext cx="1524000" cy="10668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sz="2400" dirty="0">
                  <a:solidFill>
                    <a:schemeClr val="tx1"/>
                  </a:solidFill>
                </a:rPr>
                <a:t>Auditorías de Configuración</a:t>
              </a:r>
            </a:p>
          </p:txBody>
        </p:sp>
        <p:sp>
          <p:nvSpPr>
            <p:cNvPr id="12" name="Flowchart: Decision 11"/>
            <p:cNvSpPr/>
            <p:nvPr/>
          </p:nvSpPr>
          <p:spPr>
            <a:xfrm>
              <a:off x="3505200" y="1885950"/>
              <a:ext cx="2286000" cy="1828800"/>
            </a:xfrm>
            <a:prstGeom prst="flowChartDecision">
              <a:avLst/>
            </a:prstGeom>
            <a:solidFill>
              <a:schemeClr val="accent1">
                <a:alpha val="53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sz="2400" dirty="0">
                  <a:solidFill>
                    <a:schemeClr val="tx1"/>
                  </a:solidFill>
                </a:rPr>
                <a:t>SCM:</a:t>
              </a:r>
            </a:p>
            <a:p>
              <a:pPr algn="ctr"/>
              <a:r>
                <a:rPr lang="es-AR" sz="2400" dirty="0">
                  <a:solidFill>
                    <a:schemeClr val="tx1"/>
                  </a:solidFill>
                </a:rPr>
                <a:t>Elementos Principales</a:t>
              </a:r>
            </a:p>
          </p:txBody>
        </p:sp>
      </p:grpSp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1487488" y="1052736"/>
            <a:ext cx="9100680" cy="861774"/>
          </a:xfrm>
        </p:spPr>
        <p:txBody>
          <a:bodyPr/>
          <a:lstStyle/>
          <a:p>
            <a:r>
              <a:rPr lang="es-AR" b="1" dirty="0"/>
              <a:t>Actividades Fundamentales de la Administración de Configuración de Software</a:t>
            </a:r>
            <a:br>
              <a:rPr lang="es-AR" b="1" dirty="0"/>
            </a:b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1976676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4"/>
          <p:cNvSpPr>
            <a:spLocks noGrp="1" noChangeArrowheads="1"/>
          </p:cNvSpPr>
          <p:nvPr>
            <p:ph type="title"/>
          </p:nvPr>
        </p:nvSpPr>
        <p:spPr>
          <a:xfrm>
            <a:off x="393354" y="1268760"/>
            <a:ext cx="5774654" cy="964173"/>
          </a:xfrm>
          <a:noFill/>
        </p:spPr>
        <p:txBody>
          <a:bodyPr vert="horz" wrap="square" lIns="103219" tIns="50704" rIns="103219" bIns="50704" numCol="1" anchor="t" anchorCtr="0" compatLnSpc="1">
            <a:prstTxWarp prst="textNoShape">
              <a:avLst/>
            </a:prstTxWarp>
            <a:spAutoFit/>
          </a:bodyPr>
          <a:lstStyle/>
          <a:p>
            <a:pPr algn="l" eaLnBrk="1" hangingPunct="1"/>
            <a:r>
              <a:rPr lang="es-ES_tradnl" dirty="0"/>
              <a:t>Mejores Prácticas en la Gestión de </a:t>
            </a:r>
            <a:br>
              <a:rPr lang="es-ES_tradnl" dirty="0"/>
            </a:br>
            <a:r>
              <a:rPr lang="es-ES_tradnl" dirty="0"/>
              <a:t>Configuración de Software</a:t>
            </a:r>
          </a:p>
        </p:txBody>
      </p:sp>
      <p:sp>
        <p:nvSpPr>
          <p:cNvPr id="7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25000" lnSpcReduction="20000"/>
          </a:bodyPr>
          <a:lstStyle/>
          <a:p>
            <a:pPr>
              <a:defRPr/>
            </a:pPr>
            <a:fld id="{808A65E1-1A98-46B3-ACEB-B7AF581815B9}" type="slidenum">
              <a:rPr lang="en-US"/>
              <a:pPr>
                <a:defRPr/>
              </a:pPr>
              <a:t>67</a:t>
            </a:fld>
            <a:endParaRPr lang="en-US"/>
          </a:p>
        </p:txBody>
      </p:sp>
      <p:sp>
        <p:nvSpPr>
          <p:cNvPr id="46084" name="Rectangle 5"/>
          <p:cNvSpPr>
            <a:spLocks noGrp="1" noChangeArrowheads="1"/>
          </p:cNvSpPr>
          <p:nvPr>
            <p:ph sz="quarter" idx="1"/>
          </p:nvPr>
        </p:nvSpPr>
        <p:spPr>
          <a:xfrm>
            <a:off x="393354" y="2682776"/>
            <a:ext cx="11105661" cy="3598912"/>
          </a:xfrm>
        </p:spPr>
        <p:txBody>
          <a:bodyPr/>
          <a:lstStyle/>
          <a:p>
            <a:pPr eaLnBrk="1" hangingPunct="1"/>
            <a:r>
              <a:rPr lang="es-ES_tradnl" dirty="0"/>
              <a:t>Hacer de la Gestión de Configuración el trabajo de todos</a:t>
            </a:r>
          </a:p>
          <a:p>
            <a:pPr eaLnBrk="1" hangingPunct="1"/>
            <a:r>
              <a:rPr lang="es-ES_tradnl" dirty="0"/>
              <a:t>Crear un ambiente y un proceso de ingeniería que permita</a:t>
            </a:r>
            <a:br>
              <a:rPr lang="es-ES_tradnl" dirty="0"/>
            </a:br>
            <a:r>
              <a:rPr lang="es-ES_tradnl" dirty="0"/>
              <a:t>la Gestión de Configuración</a:t>
            </a:r>
          </a:p>
          <a:p>
            <a:pPr eaLnBrk="1" hangingPunct="1"/>
            <a:r>
              <a:rPr lang="es-ES_tradnl" dirty="0"/>
              <a:t>Definir y documentar el proceso de ACS/Ingeniería , luego seleccionar la/las herramientas que le den soporte al proceso.</a:t>
            </a:r>
          </a:p>
          <a:p>
            <a:pPr eaLnBrk="1" hangingPunct="1"/>
            <a:r>
              <a:rPr lang="es-ES_tradnl" dirty="0"/>
              <a:t>El personal de ACS debe contar con Individuos con expertez técnica para dar soporte al desarrollo y mantenimiento del producto</a:t>
            </a:r>
          </a:p>
          <a:p>
            <a:pPr eaLnBrk="1" hangingPunct="1"/>
            <a:r>
              <a:rPr lang="es-ES_tradnl" dirty="0"/>
              <a:t>Los procedimientos y el Plan de ACS debe realizarse en las etapas iniciales del proyectos</a:t>
            </a:r>
          </a:p>
          <a:p>
            <a:pPr eaLnBrk="1" hangingPunct="1">
              <a:buNone/>
            </a:pPr>
            <a:endParaRPr lang="es-ES_tradnl" dirty="0"/>
          </a:p>
        </p:txBody>
      </p:sp>
      <p:pic>
        <p:nvPicPr>
          <p:cNvPr id="8" name="Picture 7" descr="1175932953G2FQX8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688288" y="962933"/>
            <a:ext cx="25400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143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263352" y="188640"/>
            <a:ext cx="12000000" cy="430887"/>
          </a:xfrm>
        </p:spPr>
        <p:txBody>
          <a:bodyPr/>
          <a:lstStyle/>
          <a:p>
            <a:pPr algn="l"/>
            <a:r>
              <a:rPr lang="es-AR" dirty="0"/>
              <a:t>Módulo de Desarrollo de Software en Contexto</a:t>
            </a:r>
          </a:p>
        </p:txBody>
      </p:sp>
      <p:graphicFrame>
        <p:nvGraphicFramePr>
          <p:cNvPr id="5" name="Diagrama 4"/>
          <p:cNvGraphicFramePr/>
          <p:nvPr>
            <p:extLst>
              <p:ext uri="{D42A27DB-BD31-4B8C-83A1-F6EECF244321}">
                <p14:modId xmlns:p14="http://schemas.microsoft.com/office/powerpoint/2010/main" val="2840284917"/>
              </p:ext>
            </p:extLst>
          </p:nvPr>
        </p:nvGraphicFramePr>
        <p:xfrm>
          <a:off x="1703512" y="836712"/>
          <a:ext cx="8928991" cy="57606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4580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/>
          <p:cNvSpPr txBox="1">
            <a:spLocks/>
          </p:cNvSpPr>
          <p:nvPr/>
        </p:nvSpPr>
        <p:spPr bwMode="auto">
          <a:xfrm>
            <a:off x="191344" y="1032400"/>
            <a:ext cx="8228708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+mj-lt"/>
                <a:ea typeface="ＭＳ Ｐゴシック" pitchFamily="34" charset="-128"/>
                <a:cs typeface="ＭＳ Ｐゴシック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094">
                <a:solidFill>
                  <a:schemeClr val="tx2"/>
                </a:solidFill>
                <a:latin typeface="Calibri" charset="0"/>
                <a:ea typeface="ＭＳ Ｐゴシック" pitchFamily="34" charset="-128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094">
                <a:solidFill>
                  <a:schemeClr val="tx2"/>
                </a:solidFill>
                <a:latin typeface="Calibri" charset="0"/>
                <a:ea typeface="ＭＳ Ｐゴシック" pitchFamily="34" charset="-128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094">
                <a:solidFill>
                  <a:schemeClr val="tx2"/>
                </a:solidFill>
                <a:latin typeface="Calibri" charset="0"/>
                <a:ea typeface="ＭＳ Ｐゴシック" pitchFamily="34" charset="-128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094">
                <a:solidFill>
                  <a:schemeClr val="tx2"/>
                </a:solidFill>
                <a:latin typeface="Calibri" charset="0"/>
                <a:ea typeface="ＭＳ Ｐゴシック" pitchFamily="34" charset="-128"/>
                <a:cs typeface="ＭＳ Ｐゴシック" charset="0"/>
              </a:defRPr>
            </a:lvl5pPr>
            <a:lvl6pPr marL="321457" algn="ctr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642915" algn="ctr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964372" algn="ctr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1285829" algn="ctr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pPr algn="l"/>
            <a:r>
              <a:rPr lang="es-ES" kern="0" dirty="0"/>
              <a:t>Desarrollar Software</a:t>
            </a:r>
          </a:p>
        </p:txBody>
      </p:sp>
      <p:grpSp>
        <p:nvGrpSpPr>
          <p:cNvPr id="7" name="Grupo 6"/>
          <p:cNvGrpSpPr/>
          <p:nvPr/>
        </p:nvGrpSpPr>
        <p:grpSpPr>
          <a:xfrm>
            <a:off x="2711624" y="1247843"/>
            <a:ext cx="8378148" cy="4560959"/>
            <a:chOff x="2229739" y="1862214"/>
            <a:chExt cx="8378148" cy="4560959"/>
          </a:xfrm>
        </p:grpSpPr>
        <p:pic>
          <p:nvPicPr>
            <p:cNvPr id="6" name="Imagen 5"/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lum bright="-20000" contrast="40000"/>
            </a:blip>
            <a:stretch>
              <a:fillRect/>
            </a:stretch>
          </p:blipFill>
          <p:spPr>
            <a:xfrm>
              <a:off x="2229739" y="2564904"/>
              <a:ext cx="7980616" cy="3702938"/>
            </a:xfrm>
            <a:prstGeom prst="rect">
              <a:avLst/>
            </a:prstGeom>
          </p:spPr>
        </p:pic>
        <p:pic>
          <p:nvPicPr>
            <p:cNvPr id="2" name="Imagen 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61431" y="4725145"/>
              <a:ext cx="1691680" cy="1123381"/>
            </a:xfrm>
            <a:prstGeom prst="rect">
              <a:avLst/>
            </a:prstGeom>
          </p:spPr>
        </p:pic>
        <p:pic>
          <p:nvPicPr>
            <p:cNvPr id="8" name="Imagen 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67808" y="1862214"/>
              <a:ext cx="1094717" cy="1094717"/>
            </a:xfrm>
            <a:prstGeom prst="rect">
              <a:avLst/>
            </a:prstGeom>
          </p:spPr>
        </p:pic>
        <p:pic>
          <p:nvPicPr>
            <p:cNvPr id="10" name="Imagen 9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99775" y="3112282"/>
              <a:ext cx="1008112" cy="1008112"/>
            </a:xfrm>
            <a:prstGeom prst="rect">
              <a:avLst/>
            </a:prstGeom>
          </p:spPr>
        </p:pic>
        <p:pic>
          <p:nvPicPr>
            <p:cNvPr id="12" name="Imagen 11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84032" y="3429000"/>
              <a:ext cx="819092" cy="819092"/>
            </a:xfrm>
            <a:prstGeom prst="rect">
              <a:avLst/>
            </a:prstGeom>
          </p:spPr>
        </p:pic>
        <p:pic>
          <p:nvPicPr>
            <p:cNvPr id="5" name="Imagen 4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747" t="9681" r="13040" b="11779"/>
            <a:stretch/>
          </p:blipFill>
          <p:spPr>
            <a:xfrm>
              <a:off x="7104112" y="5111020"/>
              <a:ext cx="1273271" cy="131215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4486036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Oval 2"/>
          <p:cNvSpPr>
            <a:spLocks noChangeArrowheads="1"/>
          </p:cNvSpPr>
          <p:nvPr/>
        </p:nvSpPr>
        <p:spPr bwMode="auto">
          <a:xfrm>
            <a:off x="4800601" y="3860800"/>
            <a:ext cx="2603500" cy="2540000"/>
          </a:xfrm>
          <a:prstGeom prst="ellips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n-US" dirty="0"/>
          </a:p>
        </p:txBody>
      </p:sp>
      <p:sp>
        <p:nvSpPr>
          <p:cNvPr id="10243" name="AutoShape 3"/>
          <p:cNvSpPr>
            <a:spLocks noChangeArrowheads="1"/>
          </p:cNvSpPr>
          <p:nvPr/>
        </p:nvSpPr>
        <p:spPr bwMode="auto">
          <a:xfrm>
            <a:off x="4279900" y="4686300"/>
            <a:ext cx="381000" cy="457200"/>
          </a:xfrm>
          <a:prstGeom prst="roundRect">
            <a:avLst>
              <a:gd name="adj" fmla="val 12495"/>
            </a:avLst>
          </a:prstGeom>
          <a:solidFill>
            <a:srgbClr val="114FF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n-US" dirty="0"/>
          </a:p>
        </p:txBody>
      </p:sp>
      <p:sp>
        <p:nvSpPr>
          <p:cNvPr id="10244" name="Oval 4"/>
          <p:cNvSpPr>
            <a:spLocks noChangeArrowheads="1"/>
          </p:cNvSpPr>
          <p:nvPr/>
        </p:nvSpPr>
        <p:spPr bwMode="auto">
          <a:xfrm>
            <a:off x="4394200" y="4495800"/>
            <a:ext cx="152400" cy="152400"/>
          </a:xfrm>
          <a:prstGeom prst="ellipse">
            <a:avLst/>
          </a:prstGeom>
          <a:solidFill>
            <a:srgbClr val="114FF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n-US" dirty="0"/>
          </a:p>
        </p:txBody>
      </p:sp>
      <p:sp>
        <p:nvSpPr>
          <p:cNvPr id="10245" name="Rectangle 5"/>
          <p:cNvSpPr>
            <a:spLocks noChangeArrowheads="1"/>
          </p:cNvSpPr>
          <p:nvPr/>
        </p:nvSpPr>
        <p:spPr bwMode="auto">
          <a:xfrm>
            <a:off x="4356100" y="5143500"/>
            <a:ext cx="76200" cy="304800"/>
          </a:xfrm>
          <a:prstGeom prst="rect">
            <a:avLst/>
          </a:prstGeom>
          <a:solidFill>
            <a:srgbClr val="114FF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n-US" dirty="0"/>
          </a:p>
        </p:txBody>
      </p:sp>
      <p:sp>
        <p:nvSpPr>
          <p:cNvPr id="10246" name="Rectangle 6"/>
          <p:cNvSpPr>
            <a:spLocks noChangeArrowheads="1"/>
          </p:cNvSpPr>
          <p:nvPr/>
        </p:nvSpPr>
        <p:spPr bwMode="auto">
          <a:xfrm>
            <a:off x="4508500" y="5143500"/>
            <a:ext cx="76200" cy="304800"/>
          </a:xfrm>
          <a:prstGeom prst="rect">
            <a:avLst/>
          </a:prstGeom>
          <a:solidFill>
            <a:srgbClr val="114FF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n-US" dirty="0"/>
          </a:p>
        </p:txBody>
      </p:sp>
      <p:sp>
        <p:nvSpPr>
          <p:cNvPr id="10247" name="Oval 7"/>
          <p:cNvSpPr>
            <a:spLocks noChangeArrowheads="1"/>
          </p:cNvSpPr>
          <p:nvPr/>
        </p:nvSpPr>
        <p:spPr bwMode="auto">
          <a:xfrm>
            <a:off x="5905500" y="3632200"/>
            <a:ext cx="406400" cy="406400"/>
          </a:xfrm>
          <a:prstGeom prst="ellipse">
            <a:avLst/>
          </a:prstGeom>
          <a:solidFill>
            <a:schemeClr val="tx2"/>
          </a:solidFill>
          <a:ln w="508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n-US" dirty="0"/>
          </a:p>
        </p:txBody>
      </p:sp>
      <p:sp>
        <p:nvSpPr>
          <p:cNvPr id="10248" name="Oval 8"/>
          <p:cNvSpPr>
            <a:spLocks noChangeArrowheads="1"/>
          </p:cNvSpPr>
          <p:nvPr/>
        </p:nvSpPr>
        <p:spPr bwMode="auto">
          <a:xfrm>
            <a:off x="4686300" y="5461000"/>
            <a:ext cx="406400" cy="406400"/>
          </a:xfrm>
          <a:prstGeom prst="ellipse">
            <a:avLst/>
          </a:prstGeom>
          <a:solidFill>
            <a:schemeClr val="accent1"/>
          </a:solidFill>
          <a:ln w="508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n-US" dirty="0"/>
          </a:p>
        </p:txBody>
      </p:sp>
      <p:sp>
        <p:nvSpPr>
          <p:cNvPr id="341001" name="Rectangle 9"/>
          <p:cNvSpPr>
            <a:spLocks noChangeArrowheads="1"/>
          </p:cNvSpPr>
          <p:nvPr/>
        </p:nvSpPr>
        <p:spPr bwMode="auto">
          <a:xfrm>
            <a:off x="7059018" y="3098802"/>
            <a:ext cx="3077766" cy="2867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63500" tIns="25400" rIns="63500" bIns="25400">
            <a:spAutoFit/>
          </a:bodyPr>
          <a:lstStyle/>
          <a:p>
            <a:pPr algn="ctr" eaLnBrk="0" hangingPunct="0">
              <a:lnSpc>
                <a:spcPct val="85000"/>
              </a:lnSpc>
              <a:defRPr/>
            </a:pPr>
            <a:r>
              <a:rPr lang="es-CL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34" charset="0"/>
              </a:rPr>
              <a:t>Procedimientos y métodos</a:t>
            </a:r>
          </a:p>
        </p:txBody>
      </p:sp>
      <p:sp>
        <p:nvSpPr>
          <p:cNvPr id="341002" name="Rectangle 10"/>
          <p:cNvSpPr>
            <a:spLocks noChangeArrowheads="1"/>
          </p:cNvSpPr>
          <p:nvPr/>
        </p:nvSpPr>
        <p:spPr bwMode="auto">
          <a:xfrm>
            <a:off x="7547821" y="5486400"/>
            <a:ext cx="1795363" cy="5221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63500" tIns="25400" rIns="63500" bIns="25400">
            <a:spAutoFit/>
          </a:bodyPr>
          <a:lstStyle/>
          <a:p>
            <a:pPr algn="ctr" eaLnBrk="0" hangingPunct="0">
              <a:lnSpc>
                <a:spcPct val="85000"/>
              </a:lnSpc>
              <a:defRPr/>
            </a:pPr>
            <a:r>
              <a:rPr lang="es-CL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34" charset="0"/>
              </a:rPr>
              <a:t>Herramientas y</a:t>
            </a:r>
          </a:p>
          <a:p>
            <a:pPr algn="ctr" eaLnBrk="0" hangingPunct="0">
              <a:lnSpc>
                <a:spcPct val="85000"/>
              </a:lnSpc>
              <a:defRPr/>
            </a:pPr>
            <a:r>
              <a:rPr lang="es-CL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34" charset="0"/>
              </a:rPr>
              <a:t>Equipos</a:t>
            </a:r>
          </a:p>
        </p:txBody>
      </p:sp>
      <p:sp>
        <p:nvSpPr>
          <p:cNvPr id="341003" name="Rectangle 11"/>
          <p:cNvSpPr>
            <a:spLocks noChangeArrowheads="1"/>
          </p:cNvSpPr>
          <p:nvPr/>
        </p:nvSpPr>
        <p:spPr bwMode="auto">
          <a:xfrm>
            <a:off x="1514761" y="4652964"/>
            <a:ext cx="1910779" cy="9930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63500" tIns="25400" rIns="63500" bIns="25400">
            <a:spAutoFit/>
          </a:bodyPr>
          <a:lstStyle/>
          <a:p>
            <a:pPr algn="ctr" eaLnBrk="0" hangingPunct="0">
              <a:lnSpc>
                <a:spcPct val="85000"/>
              </a:lnSpc>
              <a:defRPr/>
            </a:pPr>
            <a:r>
              <a:rPr lang="es-CL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34" charset="0"/>
              </a:rPr>
              <a:t>Personas con </a:t>
            </a:r>
          </a:p>
          <a:p>
            <a:pPr algn="ctr" eaLnBrk="0" hangingPunct="0">
              <a:lnSpc>
                <a:spcPct val="85000"/>
              </a:lnSpc>
              <a:defRPr/>
            </a:pPr>
            <a:r>
              <a:rPr lang="es-CL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34" charset="0"/>
              </a:rPr>
              <a:t>habilidades,</a:t>
            </a:r>
          </a:p>
          <a:p>
            <a:pPr algn="ctr" eaLnBrk="0" hangingPunct="0">
              <a:lnSpc>
                <a:spcPct val="85000"/>
              </a:lnSpc>
              <a:defRPr/>
            </a:pPr>
            <a:r>
              <a:rPr lang="es-CL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34" charset="0"/>
              </a:rPr>
              <a:t>entrenamiento y</a:t>
            </a:r>
          </a:p>
          <a:p>
            <a:pPr algn="ctr" eaLnBrk="0" hangingPunct="0">
              <a:lnSpc>
                <a:spcPct val="85000"/>
              </a:lnSpc>
              <a:defRPr/>
            </a:pPr>
            <a:r>
              <a:rPr lang="es-CL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34" charset="0"/>
              </a:rPr>
              <a:t>motivación</a:t>
            </a:r>
          </a:p>
        </p:txBody>
      </p:sp>
      <p:sp>
        <p:nvSpPr>
          <p:cNvPr id="10252" name="Rectangle 12"/>
          <p:cNvSpPr>
            <a:spLocks noChangeArrowheads="1"/>
          </p:cNvSpPr>
          <p:nvPr/>
        </p:nvSpPr>
        <p:spPr bwMode="auto">
          <a:xfrm>
            <a:off x="5308601" y="4953001"/>
            <a:ext cx="1667123" cy="3726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3500" tIns="25400" rIns="63500" bIns="2540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87000"/>
              </a:lnSpc>
            </a:pPr>
            <a:r>
              <a:rPr lang="en-US" b="1" dirty="0">
                <a:latin typeface="Arial" panose="020B0604020202020204" pitchFamily="34" charset="0"/>
              </a:rPr>
              <a:t>PROCESO</a:t>
            </a:r>
          </a:p>
        </p:txBody>
      </p:sp>
      <p:sp>
        <p:nvSpPr>
          <p:cNvPr id="10253" name="Rectangle 13"/>
          <p:cNvSpPr>
            <a:spLocks noChangeArrowheads="1"/>
          </p:cNvSpPr>
          <p:nvPr/>
        </p:nvSpPr>
        <p:spPr bwMode="auto">
          <a:xfrm>
            <a:off x="7658101" y="4787901"/>
            <a:ext cx="12700" cy="596900"/>
          </a:xfrm>
          <a:prstGeom prst="rect">
            <a:avLst/>
          </a:prstGeom>
          <a:solidFill>
            <a:srgbClr val="FC0128"/>
          </a:solidFill>
          <a:ln w="50800">
            <a:solidFill>
              <a:srgbClr val="FC0128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n-US" dirty="0"/>
          </a:p>
        </p:txBody>
      </p:sp>
      <p:sp>
        <p:nvSpPr>
          <p:cNvPr id="10254" name="Rectangle 14"/>
          <p:cNvSpPr>
            <a:spLocks noChangeArrowheads="1"/>
          </p:cNvSpPr>
          <p:nvPr/>
        </p:nvSpPr>
        <p:spPr bwMode="auto">
          <a:xfrm>
            <a:off x="7531100" y="4699001"/>
            <a:ext cx="279400" cy="114300"/>
          </a:xfrm>
          <a:prstGeom prst="rect">
            <a:avLst/>
          </a:prstGeom>
          <a:solidFill>
            <a:srgbClr val="FC0128"/>
          </a:solidFill>
          <a:ln w="25400">
            <a:solidFill>
              <a:srgbClr val="FC0128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n-US" dirty="0"/>
          </a:p>
        </p:txBody>
      </p:sp>
      <p:sp>
        <p:nvSpPr>
          <p:cNvPr id="10255" name="Rectangle 15"/>
          <p:cNvSpPr>
            <a:spLocks noChangeArrowheads="1"/>
          </p:cNvSpPr>
          <p:nvPr/>
        </p:nvSpPr>
        <p:spPr bwMode="auto">
          <a:xfrm>
            <a:off x="7835900" y="4648201"/>
            <a:ext cx="0" cy="215900"/>
          </a:xfrm>
          <a:prstGeom prst="rect">
            <a:avLst/>
          </a:prstGeom>
          <a:solidFill>
            <a:srgbClr val="FC0128"/>
          </a:solidFill>
          <a:ln w="50800">
            <a:solidFill>
              <a:srgbClr val="FC0128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n-US" dirty="0"/>
          </a:p>
        </p:txBody>
      </p:sp>
      <p:sp>
        <p:nvSpPr>
          <p:cNvPr id="10256" name="Oval 16"/>
          <p:cNvSpPr>
            <a:spLocks noChangeArrowheads="1"/>
          </p:cNvSpPr>
          <p:nvPr/>
        </p:nvSpPr>
        <p:spPr bwMode="auto">
          <a:xfrm>
            <a:off x="7124700" y="5461000"/>
            <a:ext cx="406400" cy="406400"/>
          </a:xfrm>
          <a:prstGeom prst="ellipse">
            <a:avLst/>
          </a:prstGeom>
          <a:solidFill>
            <a:schemeClr val="bg2"/>
          </a:solidFill>
          <a:ln w="508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n-US" dirty="0"/>
          </a:p>
        </p:txBody>
      </p:sp>
      <p:sp>
        <p:nvSpPr>
          <p:cNvPr id="10257" name="Rectangle 17"/>
          <p:cNvSpPr>
            <a:spLocks noChangeArrowheads="1"/>
          </p:cNvSpPr>
          <p:nvPr/>
        </p:nvSpPr>
        <p:spPr bwMode="auto">
          <a:xfrm>
            <a:off x="7988301" y="4673601"/>
            <a:ext cx="38100" cy="571500"/>
          </a:xfrm>
          <a:prstGeom prst="rect">
            <a:avLst/>
          </a:prstGeom>
          <a:solidFill>
            <a:schemeClr val="tx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n-US" dirty="0"/>
          </a:p>
        </p:txBody>
      </p:sp>
      <p:sp>
        <p:nvSpPr>
          <p:cNvPr id="10258" name="AutoShape 18"/>
          <p:cNvSpPr>
            <a:spLocks noChangeArrowheads="1"/>
          </p:cNvSpPr>
          <p:nvPr/>
        </p:nvSpPr>
        <p:spPr bwMode="auto">
          <a:xfrm>
            <a:off x="7950201" y="5092701"/>
            <a:ext cx="114300" cy="292100"/>
          </a:xfrm>
          <a:prstGeom prst="roundRect">
            <a:avLst>
              <a:gd name="adj" fmla="val 12495"/>
            </a:avLst>
          </a:prstGeom>
          <a:solidFill>
            <a:srgbClr val="FC0128"/>
          </a:solidFill>
          <a:ln w="25400">
            <a:solidFill>
              <a:srgbClr val="FC0128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n-US" dirty="0"/>
          </a:p>
        </p:txBody>
      </p:sp>
      <p:sp>
        <p:nvSpPr>
          <p:cNvPr id="10259" name="Rectangle 19"/>
          <p:cNvSpPr>
            <a:spLocks noChangeArrowheads="1"/>
          </p:cNvSpPr>
          <p:nvPr/>
        </p:nvSpPr>
        <p:spPr bwMode="auto">
          <a:xfrm>
            <a:off x="7962901" y="5410200"/>
            <a:ext cx="88900" cy="25400"/>
          </a:xfrm>
          <a:prstGeom prst="rect">
            <a:avLst/>
          </a:prstGeom>
          <a:solidFill>
            <a:srgbClr val="FC0128"/>
          </a:solidFill>
          <a:ln w="25400">
            <a:solidFill>
              <a:srgbClr val="FC0128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n-US" dirty="0"/>
          </a:p>
        </p:txBody>
      </p:sp>
      <p:sp>
        <p:nvSpPr>
          <p:cNvPr id="10260" name="Line 20"/>
          <p:cNvSpPr>
            <a:spLocks noChangeShapeType="1"/>
          </p:cNvSpPr>
          <p:nvPr/>
        </p:nvSpPr>
        <p:spPr bwMode="auto">
          <a:xfrm flipV="1">
            <a:off x="8013700" y="4572000"/>
            <a:ext cx="0" cy="304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0261" name="AutoShape 21"/>
          <p:cNvSpPr>
            <a:spLocks noChangeArrowheads="1"/>
          </p:cNvSpPr>
          <p:nvPr/>
        </p:nvSpPr>
        <p:spPr bwMode="auto">
          <a:xfrm>
            <a:off x="3822700" y="4686300"/>
            <a:ext cx="381000" cy="457200"/>
          </a:xfrm>
          <a:prstGeom prst="roundRect">
            <a:avLst>
              <a:gd name="adj" fmla="val 12495"/>
            </a:avLst>
          </a:prstGeom>
          <a:solidFill>
            <a:srgbClr val="114FF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n-US" dirty="0"/>
          </a:p>
        </p:txBody>
      </p:sp>
      <p:sp>
        <p:nvSpPr>
          <p:cNvPr id="10262" name="Oval 22"/>
          <p:cNvSpPr>
            <a:spLocks noChangeArrowheads="1"/>
          </p:cNvSpPr>
          <p:nvPr/>
        </p:nvSpPr>
        <p:spPr bwMode="auto">
          <a:xfrm>
            <a:off x="3937000" y="4495800"/>
            <a:ext cx="152400" cy="152400"/>
          </a:xfrm>
          <a:prstGeom prst="ellipse">
            <a:avLst/>
          </a:prstGeom>
          <a:solidFill>
            <a:srgbClr val="114FF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n-US" dirty="0"/>
          </a:p>
        </p:txBody>
      </p:sp>
      <p:sp>
        <p:nvSpPr>
          <p:cNvPr id="10263" name="Rectangle 23"/>
          <p:cNvSpPr>
            <a:spLocks noChangeArrowheads="1"/>
          </p:cNvSpPr>
          <p:nvPr/>
        </p:nvSpPr>
        <p:spPr bwMode="auto">
          <a:xfrm>
            <a:off x="3898900" y="5143500"/>
            <a:ext cx="76200" cy="304800"/>
          </a:xfrm>
          <a:prstGeom prst="rect">
            <a:avLst/>
          </a:prstGeom>
          <a:solidFill>
            <a:srgbClr val="114FF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n-US" dirty="0"/>
          </a:p>
        </p:txBody>
      </p:sp>
      <p:sp>
        <p:nvSpPr>
          <p:cNvPr id="10264" name="Rectangle 24"/>
          <p:cNvSpPr>
            <a:spLocks noChangeArrowheads="1"/>
          </p:cNvSpPr>
          <p:nvPr/>
        </p:nvSpPr>
        <p:spPr bwMode="auto">
          <a:xfrm>
            <a:off x="4051300" y="5143500"/>
            <a:ext cx="76200" cy="304800"/>
          </a:xfrm>
          <a:prstGeom prst="rect">
            <a:avLst/>
          </a:prstGeom>
          <a:solidFill>
            <a:srgbClr val="114FF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n-US" dirty="0"/>
          </a:p>
        </p:txBody>
      </p:sp>
      <p:sp>
        <p:nvSpPr>
          <p:cNvPr id="10265" name="AutoShape 25"/>
          <p:cNvSpPr>
            <a:spLocks noChangeArrowheads="1"/>
          </p:cNvSpPr>
          <p:nvPr/>
        </p:nvSpPr>
        <p:spPr bwMode="auto">
          <a:xfrm>
            <a:off x="3365500" y="4686300"/>
            <a:ext cx="381000" cy="457200"/>
          </a:xfrm>
          <a:prstGeom prst="roundRect">
            <a:avLst>
              <a:gd name="adj" fmla="val 12495"/>
            </a:avLst>
          </a:prstGeom>
          <a:solidFill>
            <a:srgbClr val="114FF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n-US" dirty="0"/>
          </a:p>
        </p:txBody>
      </p:sp>
      <p:sp>
        <p:nvSpPr>
          <p:cNvPr id="10266" name="Oval 26"/>
          <p:cNvSpPr>
            <a:spLocks noChangeArrowheads="1"/>
          </p:cNvSpPr>
          <p:nvPr/>
        </p:nvSpPr>
        <p:spPr bwMode="auto">
          <a:xfrm>
            <a:off x="3479800" y="4495800"/>
            <a:ext cx="152400" cy="152400"/>
          </a:xfrm>
          <a:prstGeom prst="ellipse">
            <a:avLst/>
          </a:prstGeom>
          <a:solidFill>
            <a:srgbClr val="114FF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n-US" dirty="0"/>
          </a:p>
        </p:txBody>
      </p:sp>
      <p:sp>
        <p:nvSpPr>
          <p:cNvPr id="10267" name="Rectangle 27"/>
          <p:cNvSpPr>
            <a:spLocks noChangeArrowheads="1"/>
          </p:cNvSpPr>
          <p:nvPr/>
        </p:nvSpPr>
        <p:spPr bwMode="auto">
          <a:xfrm>
            <a:off x="3441700" y="5143500"/>
            <a:ext cx="76200" cy="304800"/>
          </a:xfrm>
          <a:prstGeom prst="rect">
            <a:avLst/>
          </a:prstGeom>
          <a:solidFill>
            <a:srgbClr val="114FF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n-US" dirty="0"/>
          </a:p>
        </p:txBody>
      </p:sp>
      <p:sp>
        <p:nvSpPr>
          <p:cNvPr id="10268" name="Rectangle 28"/>
          <p:cNvSpPr>
            <a:spLocks noChangeArrowheads="1"/>
          </p:cNvSpPr>
          <p:nvPr/>
        </p:nvSpPr>
        <p:spPr bwMode="auto">
          <a:xfrm>
            <a:off x="3594100" y="5143500"/>
            <a:ext cx="76200" cy="304800"/>
          </a:xfrm>
          <a:prstGeom prst="rect">
            <a:avLst/>
          </a:prstGeom>
          <a:solidFill>
            <a:srgbClr val="114FF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n-US" dirty="0"/>
          </a:p>
        </p:txBody>
      </p:sp>
      <p:sp>
        <p:nvSpPr>
          <p:cNvPr id="10269" name="Rectangle 29"/>
          <p:cNvSpPr>
            <a:spLocks noChangeArrowheads="1"/>
          </p:cNvSpPr>
          <p:nvPr/>
        </p:nvSpPr>
        <p:spPr bwMode="auto">
          <a:xfrm>
            <a:off x="8267701" y="4787901"/>
            <a:ext cx="12700" cy="596900"/>
          </a:xfrm>
          <a:prstGeom prst="rect">
            <a:avLst/>
          </a:prstGeom>
          <a:solidFill>
            <a:srgbClr val="FC0128"/>
          </a:solidFill>
          <a:ln w="50800">
            <a:solidFill>
              <a:srgbClr val="FC0128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n-US" dirty="0"/>
          </a:p>
        </p:txBody>
      </p:sp>
      <p:sp>
        <p:nvSpPr>
          <p:cNvPr id="10270" name="Rectangle 30"/>
          <p:cNvSpPr>
            <a:spLocks noChangeArrowheads="1"/>
          </p:cNvSpPr>
          <p:nvPr/>
        </p:nvSpPr>
        <p:spPr bwMode="auto">
          <a:xfrm>
            <a:off x="8140700" y="4699001"/>
            <a:ext cx="279400" cy="114300"/>
          </a:xfrm>
          <a:prstGeom prst="rect">
            <a:avLst/>
          </a:prstGeom>
          <a:solidFill>
            <a:srgbClr val="FC0128"/>
          </a:solidFill>
          <a:ln w="25400">
            <a:solidFill>
              <a:srgbClr val="FC0128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n-US" dirty="0"/>
          </a:p>
        </p:txBody>
      </p:sp>
      <p:sp>
        <p:nvSpPr>
          <p:cNvPr id="10271" name="Rectangle 31"/>
          <p:cNvSpPr>
            <a:spLocks noChangeArrowheads="1"/>
          </p:cNvSpPr>
          <p:nvPr/>
        </p:nvSpPr>
        <p:spPr bwMode="auto">
          <a:xfrm>
            <a:off x="8445500" y="4648201"/>
            <a:ext cx="0" cy="215900"/>
          </a:xfrm>
          <a:prstGeom prst="rect">
            <a:avLst/>
          </a:prstGeom>
          <a:solidFill>
            <a:srgbClr val="FC0128"/>
          </a:solidFill>
          <a:ln w="50800">
            <a:solidFill>
              <a:srgbClr val="FC0128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n-US" dirty="0"/>
          </a:p>
        </p:txBody>
      </p:sp>
      <p:sp>
        <p:nvSpPr>
          <p:cNvPr id="10272" name="Rectangle 32"/>
          <p:cNvSpPr>
            <a:spLocks noChangeArrowheads="1"/>
          </p:cNvSpPr>
          <p:nvPr/>
        </p:nvSpPr>
        <p:spPr bwMode="auto">
          <a:xfrm>
            <a:off x="8597901" y="4673601"/>
            <a:ext cx="38100" cy="571500"/>
          </a:xfrm>
          <a:prstGeom prst="rect">
            <a:avLst/>
          </a:prstGeom>
          <a:solidFill>
            <a:schemeClr val="tx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n-US" dirty="0"/>
          </a:p>
        </p:txBody>
      </p:sp>
      <p:sp>
        <p:nvSpPr>
          <p:cNvPr id="10273" name="AutoShape 33"/>
          <p:cNvSpPr>
            <a:spLocks noChangeArrowheads="1"/>
          </p:cNvSpPr>
          <p:nvPr/>
        </p:nvSpPr>
        <p:spPr bwMode="auto">
          <a:xfrm>
            <a:off x="8559801" y="5092701"/>
            <a:ext cx="114300" cy="292100"/>
          </a:xfrm>
          <a:prstGeom prst="roundRect">
            <a:avLst>
              <a:gd name="adj" fmla="val 12495"/>
            </a:avLst>
          </a:prstGeom>
          <a:solidFill>
            <a:srgbClr val="FC0128"/>
          </a:solidFill>
          <a:ln w="25400">
            <a:solidFill>
              <a:srgbClr val="FC0128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n-US" dirty="0"/>
          </a:p>
        </p:txBody>
      </p:sp>
      <p:sp>
        <p:nvSpPr>
          <p:cNvPr id="10274" name="Rectangle 34"/>
          <p:cNvSpPr>
            <a:spLocks noChangeArrowheads="1"/>
          </p:cNvSpPr>
          <p:nvPr/>
        </p:nvSpPr>
        <p:spPr bwMode="auto">
          <a:xfrm>
            <a:off x="8572501" y="5410200"/>
            <a:ext cx="88900" cy="25400"/>
          </a:xfrm>
          <a:prstGeom prst="rect">
            <a:avLst/>
          </a:prstGeom>
          <a:solidFill>
            <a:srgbClr val="FC0128"/>
          </a:solidFill>
          <a:ln w="25400">
            <a:solidFill>
              <a:srgbClr val="FC0128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n-US" dirty="0"/>
          </a:p>
        </p:txBody>
      </p:sp>
      <p:sp>
        <p:nvSpPr>
          <p:cNvPr id="10275" name="Line 35"/>
          <p:cNvSpPr>
            <a:spLocks noChangeShapeType="1"/>
          </p:cNvSpPr>
          <p:nvPr/>
        </p:nvSpPr>
        <p:spPr bwMode="auto">
          <a:xfrm flipV="1">
            <a:off x="8623300" y="4572000"/>
            <a:ext cx="0" cy="304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0276" name="Freeform 36"/>
          <p:cNvSpPr>
            <a:spLocks/>
          </p:cNvSpPr>
          <p:nvPr/>
        </p:nvSpPr>
        <p:spPr bwMode="auto">
          <a:xfrm>
            <a:off x="5686426" y="3759201"/>
            <a:ext cx="227013" cy="341313"/>
          </a:xfrm>
          <a:custGeom>
            <a:avLst/>
            <a:gdLst>
              <a:gd name="T0" fmla="*/ 0 w 143"/>
              <a:gd name="T1" fmla="*/ 0 h 215"/>
              <a:gd name="T2" fmla="*/ 227013 w 143"/>
              <a:gd name="T3" fmla="*/ 112713 h 215"/>
              <a:gd name="T4" fmla="*/ 114300 w 143"/>
              <a:gd name="T5" fmla="*/ 341313 h 215"/>
              <a:gd name="T6" fmla="*/ 0 w 143"/>
              <a:gd name="T7" fmla="*/ 0 h 215"/>
              <a:gd name="T8" fmla="*/ 0 60000 65536"/>
              <a:gd name="T9" fmla="*/ 0 60000 65536"/>
              <a:gd name="T10" fmla="*/ 0 60000 65536"/>
              <a:gd name="T11" fmla="*/ 0 60000 65536"/>
              <a:gd name="T12" fmla="*/ 0 w 143"/>
              <a:gd name="T13" fmla="*/ 0 h 215"/>
              <a:gd name="T14" fmla="*/ 143 w 143"/>
              <a:gd name="T15" fmla="*/ 215 h 21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43" h="215">
                <a:moveTo>
                  <a:pt x="0" y="0"/>
                </a:moveTo>
                <a:lnTo>
                  <a:pt x="143" y="71"/>
                </a:lnTo>
                <a:lnTo>
                  <a:pt x="72" y="215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 w="1270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0277" name="Freeform 37"/>
          <p:cNvSpPr>
            <a:spLocks/>
          </p:cNvSpPr>
          <p:nvPr/>
        </p:nvSpPr>
        <p:spPr bwMode="auto">
          <a:xfrm>
            <a:off x="7240588" y="5211763"/>
            <a:ext cx="341312" cy="227012"/>
          </a:xfrm>
          <a:custGeom>
            <a:avLst/>
            <a:gdLst>
              <a:gd name="T0" fmla="*/ 114300 w 215"/>
              <a:gd name="T1" fmla="*/ 227012 h 143"/>
              <a:gd name="T2" fmla="*/ 341312 w 215"/>
              <a:gd name="T3" fmla="*/ 114300 h 143"/>
              <a:gd name="T4" fmla="*/ 0 w 215"/>
              <a:gd name="T5" fmla="*/ 0 h 143"/>
              <a:gd name="T6" fmla="*/ 114300 w 215"/>
              <a:gd name="T7" fmla="*/ 227012 h 143"/>
              <a:gd name="T8" fmla="*/ 0 60000 65536"/>
              <a:gd name="T9" fmla="*/ 0 60000 65536"/>
              <a:gd name="T10" fmla="*/ 0 60000 65536"/>
              <a:gd name="T11" fmla="*/ 0 60000 65536"/>
              <a:gd name="T12" fmla="*/ 0 w 215"/>
              <a:gd name="T13" fmla="*/ 0 h 143"/>
              <a:gd name="T14" fmla="*/ 215 w 215"/>
              <a:gd name="T15" fmla="*/ 143 h 14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5" h="143">
                <a:moveTo>
                  <a:pt x="72" y="143"/>
                </a:moveTo>
                <a:lnTo>
                  <a:pt x="215" y="72"/>
                </a:lnTo>
                <a:lnTo>
                  <a:pt x="0" y="0"/>
                </a:lnTo>
                <a:lnTo>
                  <a:pt x="72" y="143"/>
                </a:lnTo>
                <a:close/>
              </a:path>
            </a:pathLst>
          </a:custGeom>
          <a:solidFill>
            <a:schemeClr val="tx1"/>
          </a:solidFill>
          <a:ln w="1270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0278" name="Freeform 38"/>
          <p:cNvSpPr>
            <a:spLocks/>
          </p:cNvSpPr>
          <p:nvPr/>
        </p:nvSpPr>
        <p:spPr bwMode="auto">
          <a:xfrm>
            <a:off x="5029200" y="5830889"/>
            <a:ext cx="227013" cy="227012"/>
          </a:xfrm>
          <a:custGeom>
            <a:avLst/>
            <a:gdLst>
              <a:gd name="T0" fmla="*/ 0 w 143"/>
              <a:gd name="T1" fmla="*/ 0 h 143"/>
              <a:gd name="T2" fmla="*/ 227013 w 143"/>
              <a:gd name="T3" fmla="*/ 76200 h 143"/>
              <a:gd name="T4" fmla="*/ 0 w 143"/>
              <a:gd name="T5" fmla="*/ 227012 h 143"/>
              <a:gd name="T6" fmla="*/ 0 w 143"/>
              <a:gd name="T7" fmla="*/ 76200 h 143"/>
              <a:gd name="T8" fmla="*/ 0 w 143"/>
              <a:gd name="T9" fmla="*/ 0 h 14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43"/>
              <a:gd name="T16" fmla="*/ 0 h 143"/>
              <a:gd name="T17" fmla="*/ 143 w 143"/>
              <a:gd name="T18" fmla="*/ 143 h 14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43" h="143">
                <a:moveTo>
                  <a:pt x="0" y="0"/>
                </a:moveTo>
                <a:lnTo>
                  <a:pt x="143" y="48"/>
                </a:lnTo>
                <a:lnTo>
                  <a:pt x="0" y="143"/>
                </a:lnTo>
                <a:lnTo>
                  <a:pt x="0" y="48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0279" name="Freeform 39"/>
          <p:cNvSpPr>
            <a:spLocks/>
          </p:cNvSpPr>
          <p:nvPr/>
        </p:nvSpPr>
        <p:spPr bwMode="auto">
          <a:xfrm>
            <a:off x="5029200" y="5830889"/>
            <a:ext cx="279400" cy="303212"/>
          </a:xfrm>
          <a:custGeom>
            <a:avLst/>
            <a:gdLst>
              <a:gd name="T0" fmla="*/ 0 w 143"/>
              <a:gd name="T1" fmla="*/ 0 h 143"/>
              <a:gd name="T2" fmla="*/ 227013 w 143"/>
              <a:gd name="T3" fmla="*/ 76200 h 143"/>
              <a:gd name="T4" fmla="*/ 0 w 143"/>
              <a:gd name="T5" fmla="*/ 227012 h 143"/>
              <a:gd name="T6" fmla="*/ 0 w 143"/>
              <a:gd name="T7" fmla="*/ 76200 h 143"/>
              <a:gd name="T8" fmla="*/ 0 60000 65536"/>
              <a:gd name="T9" fmla="*/ 0 60000 65536"/>
              <a:gd name="T10" fmla="*/ 0 60000 65536"/>
              <a:gd name="T11" fmla="*/ 0 60000 65536"/>
              <a:gd name="T12" fmla="*/ 0 w 143"/>
              <a:gd name="T13" fmla="*/ 0 h 143"/>
              <a:gd name="T14" fmla="*/ 143 w 143"/>
              <a:gd name="T15" fmla="*/ 143 h 14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43" h="143">
                <a:moveTo>
                  <a:pt x="0" y="0"/>
                </a:moveTo>
                <a:lnTo>
                  <a:pt x="143" y="48"/>
                </a:lnTo>
                <a:lnTo>
                  <a:pt x="0" y="143"/>
                </a:lnTo>
                <a:lnTo>
                  <a:pt x="0" y="48"/>
                </a:lnTo>
              </a:path>
            </a:pathLst>
          </a:custGeom>
          <a:solidFill>
            <a:schemeClr val="tx1"/>
          </a:solidFill>
          <a:ln w="12700">
            <a:solidFill>
              <a:srgbClr val="000000"/>
            </a:solidFill>
            <a:prstDash val="solid"/>
            <a:round/>
            <a:headEnd/>
            <a:tailEnd/>
          </a:ln>
          <a:extLst/>
        </p:spPr>
        <p:txBody>
          <a:bodyPr/>
          <a:lstStyle/>
          <a:p>
            <a:endParaRPr lang="en-US" dirty="0"/>
          </a:p>
        </p:txBody>
      </p:sp>
      <p:sp>
        <p:nvSpPr>
          <p:cNvPr id="10280" name="Rectangle 40"/>
          <p:cNvSpPr>
            <a:spLocks noChangeArrowheads="1"/>
          </p:cNvSpPr>
          <p:nvPr/>
        </p:nvSpPr>
        <p:spPr bwMode="auto">
          <a:xfrm>
            <a:off x="277263" y="1461216"/>
            <a:ext cx="3048000" cy="2378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3500" tIns="25400" rIns="63500" bIns="2540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90000"/>
              </a:lnSpc>
              <a:spcBef>
                <a:spcPct val="45000"/>
              </a:spcBef>
            </a:pPr>
            <a:r>
              <a:rPr lang="es-ES_tradnl" sz="1600" i="1" dirty="0">
                <a:solidFill>
                  <a:srgbClr val="CC6600"/>
                </a:solidFill>
                <a:latin typeface="Tahoma" panose="020B0604030504040204" pitchFamily="34" charset="0"/>
              </a:rPr>
              <a:t>Proceso:</a:t>
            </a:r>
            <a:r>
              <a:rPr lang="es-ES_tradnl" sz="1600" i="1" dirty="0">
                <a:latin typeface="Tahoma" panose="020B0604030504040204" pitchFamily="34" charset="0"/>
              </a:rPr>
              <a:t> La secuencia de pasos ejecutados para un propósito dado (IEEE)</a:t>
            </a:r>
          </a:p>
          <a:p>
            <a:pPr>
              <a:lnSpc>
                <a:spcPct val="90000"/>
              </a:lnSpc>
              <a:spcBef>
                <a:spcPct val="45000"/>
              </a:spcBef>
            </a:pPr>
            <a:r>
              <a:rPr lang="es-ES_tradnl" sz="1600" i="1" dirty="0">
                <a:solidFill>
                  <a:srgbClr val="CC6600"/>
                </a:solidFill>
                <a:latin typeface="Tahoma" panose="020B0604030504040204" pitchFamily="34" charset="0"/>
              </a:rPr>
              <a:t>Proceso de Software:</a:t>
            </a:r>
            <a:r>
              <a:rPr lang="es-ES_tradnl" sz="1600" i="1" dirty="0">
                <a:latin typeface="Tahoma" panose="020B0604030504040204" pitchFamily="34" charset="0"/>
              </a:rPr>
              <a:t> Un conjunto de actividades, métodos, prácticas, y transformaciones que la gente usa para desarrollar  o mantener software y sus productos asociados (Sw-CMM)</a:t>
            </a:r>
          </a:p>
        </p:txBody>
      </p:sp>
      <p:sp>
        <p:nvSpPr>
          <p:cNvPr id="10281" name="Rectangle 41"/>
          <p:cNvSpPr>
            <a:spLocks noChangeArrowheads="1"/>
          </p:cNvSpPr>
          <p:nvPr/>
        </p:nvSpPr>
        <p:spPr bwMode="auto">
          <a:xfrm>
            <a:off x="5041900" y="2832102"/>
            <a:ext cx="294953" cy="286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3500" tIns="25400" rIns="63500" bIns="2540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85000"/>
              </a:lnSpc>
            </a:pPr>
            <a:r>
              <a:rPr lang="en-US" sz="1800" b="1" dirty="0">
                <a:solidFill>
                  <a:schemeClr val="tx2"/>
                </a:solidFill>
                <a:latin typeface="Arial" panose="020B0604020202020204" pitchFamily="34" charset="0"/>
              </a:rPr>
              <a:t>A</a:t>
            </a:r>
          </a:p>
        </p:txBody>
      </p:sp>
      <p:sp>
        <p:nvSpPr>
          <p:cNvPr id="10282" name="Rectangle 42"/>
          <p:cNvSpPr>
            <a:spLocks noChangeArrowheads="1"/>
          </p:cNvSpPr>
          <p:nvPr/>
        </p:nvSpPr>
        <p:spPr bwMode="auto">
          <a:xfrm>
            <a:off x="5969000" y="2540002"/>
            <a:ext cx="294953" cy="286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3500" tIns="25400" rIns="63500" bIns="2540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85000"/>
              </a:lnSpc>
            </a:pPr>
            <a:r>
              <a:rPr lang="en-US" sz="1800" b="1" dirty="0">
                <a:solidFill>
                  <a:schemeClr val="tx2"/>
                </a:solidFill>
                <a:latin typeface="Arial" panose="020B0604020202020204" pitchFamily="34" charset="0"/>
              </a:rPr>
              <a:t>B</a:t>
            </a:r>
          </a:p>
        </p:txBody>
      </p:sp>
      <p:sp>
        <p:nvSpPr>
          <p:cNvPr id="10283" name="Rectangle 43"/>
          <p:cNvSpPr>
            <a:spLocks noChangeArrowheads="1"/>
          </p:cNvSpPr>
          <p:nvPr/>
        </p:nvSpPr>
        <p:spPr bwMode="auto">
          <a:xfrm>
            <a:off x="5956300" y="3111502"/>
            <a:ext cx="294953" cy="286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3500" tIns="25400" rIns="63500" bIns="2540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85000"/>
              </a:lnSpc>
            </a:pPr>
            <a:r>
              <a:rPr lang="en-US" sz="1800" b="1" dirty="0">
                <a:solidFill>
                  <a:schemeClr val="tx2"/>
                </a:solidFill>
                <a:latin typeface="Arial" panose="020B0604020202020204" pitchFamily="34" charset="0"/>
              </a:rPr>
              <a:t>C</a:t>
            </a:r>
          </a:p>
        </p:txBody>
      </p:sp>
      <p:sp>
        <p:nvSpPr>
          <p:cNvPr id="10284" name="Line 44"/>
          <p:cNvSpPr>
            <a:spLocks noChangeShapeType="1"/>
          </p:cNvSpPr>
          <p:nvPr/>
        </p:nvSpPr>
        <p:spPr bwMode="auto">
          <a:xfrm>
            <a:off x="6324600" y="2667000"/>
            <a:ext cx="685800" cy="152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0285" name="Line 45"/>
          <p:cNvSpPr>
            <a:spLocks noChangeShapeType="1"/>
          </p:cNvSpPr>
          <p:nvPr/>
        </p:nvSpPr>
        <p:spPr bwMode="auto">
          <a:xfrm flipV="1">
            <a:off x="5334000" y="2667000"/>
            <a:ext cx="609600" cy="152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0286" name="Rectangle 46"/>
          <p:cNvSpPr>
            <a:spLocks noChangeArrowheads="1"/>
          </p:cNvSpPr>
          <p:nvPr/>
        </p:nvSpPr>
        <p:spPr bwMode="auto">
          <a:xfrm>
            <a:off x="6946900" y="2832102"/>
            <a:ext cx="294953" cy="286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3500" tIns="25400" rIns="63500" bIns="2540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85000"/>
              </a:lnSpc>
            </a:pPr>
            <a:r>
              <a:rPr lang="en-US" sz="1800" b="1" dirty="0">
                <a:solidFill>
                  <a:schemeClr val="tx2"/>
                </a:solidFill>
                <a:latin typeface="Arial" panose="020B0604020202020204" pitchFamily="34" charset="0"/>
              </a:rPr>
              <a:t>D</a:t>
            </a:r>
          </a:p>
        </p:txBody>
      </p:sp>
      <p:sp>
        <p:nvSpPr>
          <p:cNvPr id="10287" name="Line 47"/>
          <p:cNvSpPr>
            <a:spLocks noChangeShapeType="1"/>
          </p:cNvSpPr>
          <p:nvPr/>
        </p:nvSpPr>
        <p:spPr bwMode="auto">
          <a:xfrm>
            <a:off x="5334000" y="3048000"/>
            <a:ext cx="609600" cy="152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0288" name="Line 48"/>
          <p:cNvSpPr>
            <a:spLocks noChangeShapeType="1"/>
          </p:cNvSpPr>
          <p:nvPr/>
        </p:nvSpPr>
        <p:spPr bwMode="auto">
          <a:xfrm flipV="1">
            <a:off x="6248400" y="3048000"/>
            <a:ext cx="685800" cy="152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0289" name="Line 49"/>
          <p:cNvSpPr>
            <a:spLocks noChangeShapeType="1"/>
          </p:cNvSpPr>
          <p:nvPr/>
        </p:nvSpPr>
        <p:spPr bwMode="auto">
          <a:xfrm>
            <a:off x="5181600" y="3124201"/>
            <a:ext cx="0" cy="368300"/>
          </a:xfrm>
          <a:prstGeom prst="line">
            <a:avLst/>
          </a:prstGeom>
          <a:noFill/>
          <a:ln w="25400">
            <a:solidFill>
              <a:schemeClr val="tx1"/>
            </a:solidFill>
            <a:prstDash val="sysDot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0290" name="Line 50"/>
          <p:cNvSpPr>
            <a:spLocks noChangeShapeType="1"/>
          </p:cNvSpPr>
          <p:nvPr/>
        </p:nvSpPr>
        <p:spPr bwMode="auto">
          <a:xfrm>
            <a:off x="5181600" y="3505200"/>
            <a:ext cx="914400" cy="0"/>
          </a:xfrm>
          <a:prstGeom prst="line">
            <a:avLst/>
          </a:prstGeom>
          <a:noFill/>
          <a:ln w="25400">
            <a:solidFill>
              <a:schemeClr val="tx1"/>
            </a:solidFill>
            <a:prstDash val="sysDot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0291" name="Line 51"/>
          <p:cNvSpPr>
            <a:spLocks noChangeShapeType="1"/>
          </p:cNvSpPr>
          <p:nvPr/>
        </p:nvSpPr>
        <p:spPr bwMode="auto">
          <a:xfrm>
            <a:off x="6108700" y="2781300"/>
            <a:ext cx="0" cy="304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0292" name="Line 52"/>
          <p:cNvSpPr>
            <a:spLocks noChangeShapeType="1"/>
          </p:cNvSpPr>
          <p:nvPr/>
        </p:nvSpPr>
        <p:spPr bwMode="auto">
          <a:xfrm flipV="1">
            <a:off x="5181600" y="3048000"/>
            <a:ext cx="0" cy="76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0293" name="Line 53"/>
          <p:cNvSpPr>
            <a:spLocks noChangeShapeType="1"/>
          </p:cNvSpPr>
          <p:nvPr/>
        </p:nvSpPr>
        <p:spPr bwMode="auto">
          <a:xfrm>
            <a:off x="6108700" y="3352800"/>
            <a:ext cx="0" cy="127000"/>
          </a:xfrm>
          <a:prstGeom prst="line">
            <a:avLst/>
          </a:prstGeom>
          <a:noFill/>
          <a:ln w="25400">
            <a:solidFill>
              <a:schemeClr val="tx1"/>
            </a:solidFill>
            <a:prstDash val="sysDot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0294" name="Line 54"/>
          <p:cNvSpPr>
            <a:spLocks noChangeShapeType="1"/>
          </p:cNvSpPr>
          <p:nvPr/>
        </p:nvSpPr>
        <p:spPr bwMode="auto">
          <a:xfrm>
            <a:off x="6096000" y="3505200"/>
            <a:ext cx="990600" cy="0"/>
          </a:xfrm>
          <a:prstGeom prst="line">
            <a:avLst/>
          </a:prstGeom>
          <a:noFill/>
          <a:ln w="25400">
            <a:solidFill>
              <a:schemeClr val="tx1"/>
            </a:solidFill>
            <a:prstDash val="sysDot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0295" name="Line 55"/>
          <p:cNvSpPr>
            <a:spLocks noChangeShapeType="1"/>
          </p:cNvSpPr>
          <p:nvPr/>
        </p:nvSpPr>
        <p:spPr bwMode="auto">
          <a:xfrm>
            <a:off x="7086600" y="3086101"/>
            <a:ext cx="0" cy="419100"/>
          </a:xfrm>
          <a:prstGeom prst="line">
            <a:avLst/>
          </a:prstGeom>
          <a:noFill/>
          <a:ln w="25400">
            <a:solidFill>
              <a:schemeClr val="tx1"/>
            </a:solidFill>
            <a:prstDash val="sysDot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0296" name="Line 56"/>
          <p:cNvSpPr>
            <a:spLocks noChangeShapeType="1"/>
          </p:cNvSpPr>
          <p:nvPr/>
        </p:nvSpPr>
        <p:spPr bwMode="auto">
          <a:xfrm>
            <a:off x="7226300" y="2946400"/>
            <a:ext cx="482600" cy="0"/>
          </a:xfrm>
          <a:prstGeom prst="line">
            <a:avLst/>
          </a:prstGeom>
          <a:noFill/>
          <a:ln w="25400">
            <a:solidFill>
              <a:schemeClr val="tx1"/>
            </a:solidFill>
            <a:prstDash val="sysDot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0297" name="Line 57"/>
          <p:cNvSpPr>
            <a:spLocks noChangeShapeType="1"/>
          </p:cNvSpPr>
          <p:nvPr/>
        </p:nvSpPr>
        <p:spPr bwMode="auto">
          <a:xfrm flipV="1">
            <a:off x="7531100" y="2933701"/>
            <a:ext cx="228600" cy="127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341050" name="Rectangle 58"/>
          <p:cNvSpPr>
            <a:spLocks noGrp="1" noChangeArrowheads="1"/>
          </p:cNvSpPr>
          <p:nvPr>
            <p:ph type="title"/>
          </p:nvPr>
        </p:nvSpPr>
        <p:spPr>
          <a:xfrm>
            <a:off x="2209800" y="895821"/>
            <a:ext cx="7772400" cy="588963"/>
          </a:xfrm>
        </p:spPr>
        <p:txBody>
          <a:bodyPr>
            <a:normAutofit/>
          </a:bodyPr>
          <a:lstStyle/>
          <a:p>
            <a:pPr algn="ctr">
              <a:defRPr/>
            </a:pPr>
            <a:r>
              <a:rPr lang="es-ES_tradnl" sz="3200" b="1" dirty="0"/>
              <a:t>Definición de un Proceso de Software</a:t>
            </a:r>
          </a:p>
        </p:txBody>
      </p:sp>
      <p:sp>
        <p:nvSpPr>
          <p:cNvPr id="59" name="Rectangle 24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32" indent="-285744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2971" indent="-228594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160" indent="-228594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349" indent="-228594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537" indent="-22859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726" indent="-22859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8914" indent="-22859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103" indent="-22859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n-US" sz="1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41464730"/>
      </p:ext>
    </p:extLst>
  </p:cSld>
  <p:clrMapOvr>
    <a:masterClrMapping/>
  </p:clrMapOvr>
  <p:transition spd="slow">
    <p:split orient="vert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inisterio de Producció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5">
            <a:lumMod val="75000"/>
          </a:schemeClr>
        </a:solidFill>
      </a:spPr>
      <a:bodyPr lIns="11431" tIns="333223" rIns="11430" bIns="333221" spcCol="1270" anchor="ctr"/>
      <a:lstStyle>
        <a:defPPr algn="ctr" defTabSz="800100">
          <a:lnSpc>
            <a:spcPct val="90000"/>
          </a:lnSpc>
          <a:spcAft>
            <a:spcPct val="35000"/>
          </a:spcAft>
          <a:defRPr sz="1800"/>
        </a:defPPr>
      </a:lstStyle>
      <a:style>
        <a:lnRef idx="2">
          <a:schemeClr val="accent1">
            <a:hueOff val="0"/>
            <a:satOff val="0"/>
            <a:lumOff val="0"/>
            <a:alphaOff val="0"/>
          </a:schemeClr>
        </a:lnRef>
        <a:fillRef idx="1">
          <a:scrgbClr r="0" g="0" b="0"/>
        </a:fillRef>
        <a:effectRef idx="0">
          <a:schemeClr val="accent1">
            <a:hueOff val="0"/>
            <a:satOff val="0"/>
            <a:lumOff val="0"/>
            <a:alphaOff val="0"/>
          </a:schemeClr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Technic</Template>
  <TotalTime>14175</TotalTime>
  <Words>2241</Words>
  <Application>Microsoft Office PowerPoint</Application>
  <PresentationFormat>Panorámica</PresentationFormat>
  <Paragraphs>471</Paragraphs>
  <Slides>67</Slides>
  <Notes>21</Notes>
  <HiddenSlides>0</HiddenSlides>
  <MMClips>0</MMClips>
  <ScaleCrop>false</ScaleCrop>
  <HeadingPairs>
    <vt:vector size="8" baseType="variant">
      <vt:variant>
        <vt:lpstr>Fuentes usadas</vt:lpstr>
      </vt:variant>
      <vt:variant>
        <vt:i4>17</vt:i4>
      </vt:variant>
      <vt:variant>
        <vt:lpstr>Tema</vt:lpstr>
      </vt:variant>
      <vt:variant>
        <vt:i4>1</vt:i4>
      </vt:variant>
      <vt:variant>
        <vt:lpstr>Servidores OLE incrustados</vt:lpstr>
      </vt:variant>
      <vt:variant>
        <vt:i4>1</vt:i4>
      </vt:variant>
      <vt:variant>
        <vt:lpstr>Títulos de diapositiva</vt:lpstr>
      </vt:variant>
      <vt:variant>
        <vt:i4>67</vt:i4>
      </vt:variant>
    </vt:vector>
  </HeadingPairs>
  <TitlesOfParts>
    <vt:vector size="86" baseType="lpstr">
      <vt:lpstr>ＭＳ Ｐゴシック</vt:lpstr>
      <vt:lpstr>ＭＳ Ｐゴシック</vt:lpstr>
      <vt:lpstr>Andy MT</vt:lpstr>
      <vt:lpstr>Arial</vt:lpstr>
      <vt:lpstr>Calibri</vt:lpstr>
      <vt:lpstr>Corbel</vt:lpstr>
      <vt:lpstr>Franklin Gothic Book</vt:lpstr>
      <vt:lpstr>Humanst521 BT</vt:lpstr>
      <vt:lpstr>Neo Sans Intel</vt:lpstr>
      <vt:lpstr>Pristina</vt:lpstr>
      <vt:lpstr>Segoe UI Semilight</vt:lpstr>
      <vt:lpstr>Symbol</vt:lpstr>
      <vt:lpstr>Tahoma</vt:lpstr>
      <vt:lpstr>Times New Roman</vt:lpstr>
      <vt:lpstr>Verdana</vt:lpstr>
      <vt:lpstr>Wingdings</vt:lpstr>
      <vt:lpstr>Wingdings 2</vt:lpstr>
      <vt:lpstr>Ministerio de Producción</vt:lpstr>
      <vt:lpstr>Imagen</vt:lpstr>
      <vt:lpstr>Presentación de PowerPoint</vt:lpstr>
      <vt:lpstr>Clínica DS-01 Desarrollo de Software en Contexto  </vt:lpstr>
      <vt:lpstr>¿Cuándo pensamos en Software… en qué pensamos?</vt:lpstr>
      <vt:lpstr>Definición de Software</vt:lpstr>
      <vt:lpstr>Conclusión….</vt:lpstr>
      <vt:lpstr>Ingeniería de Software: disciplinas principales</vt:lpstr>
      <vt:lpstr>Módulo de Desarrollo de Software en Contexto</vt:lpstr>
      <vt:lpstr>Presentación de PowerPoint</vt:lpstr>
      <vt:lpstr>Definición de un Proceso de Software</vt:lpstr>
      <vt:lpstr>Definido (inspirados en las líneas de producción)</vt:lpstr>
      <vt:lpstr>Empírico</vt:lpstr>
      <vt:lpstr>Clasificación de los Modelos de Proceso o Ciclos de Vida</vt:lpstr>
      <vt:lpstr>En los extremos….</vt:lpstr>
      <vt:lpstr>Filosofía Ágil</vt:lpstr>
      <vt:lpstr>¿Qué es Ágil?</vt:lpstr>
      <vt:lpstr>Manifiesto Ágil: Valores</vt:lpstr>
      <vt:lpstr>Los 12 principios del Manifiesto Ágil</vt:lpstr>
      <vt:lpstr>SCRUM</vt:lpstr>
      <vt:lpstr>El framework SCRUM</vt:lpstr>
      <vt:lpstr>Valores de SCRUM</vt:lpstr>
      <vt:lpstr>Cimientos de  Scrum</vt:lpstr>
      <vt:lpstr>Habilidades Interpersonales</vt:lpstr>
      <vt:lpstr>Habilidades Interpersonales Fundamentales</vt:lpstr>
      <vt:lpstr>Habilidades Interpersonales en la empresa</vt:lpstr>
      <vt:lpstr>Presentación de PowerPoint</vt:lpstr>
      <vt:lpstr>Presentación de PowerPoint</vt:lpstr>
      <vt:lpstr>Un enfoque ágil para el tratamiento de los Requerimientos </vt:lpstr>
      <vt:lpstr>El cara-a-cara permite que fluya información  vocal, subvocal, gestual con realimentación rápida.</vt:lpstr>
      <vt:lpstr>Historias de Usuario  (User Stories)</vt:lpstr>
      <vt:lpstr>Las tres “C” de una Historia de Usuario</vt:lpstr>
      <vt:lpstr>Sintaxis recomendada  para escribir Historias de Usuario</vt:lpstr>
      <vt:lpstr>Historias que entregan valor…</vt:lpstr>
      <vt:lpstr>Presentación de PowerPoint</vt:lpstr>
      <vt:lpstr>Planificar Proyectos de Software</vt:lpstr>
      <vt:lpstr>¿Por qué planificamos?</vt:lpstr>
      <vt:lpstr>Principios de Planificación Ágil que propones SCRUM</vt:lpstr>
      <vt:lpstr>Estimaciones</vt:lpstr>
      <vt:lpstr>Estimaciones de Software en Procesos de Control Definidos </vt:lpstr>
      <vt:lpstr>Algunos Métodos de Estimación</vt:lpstr>
      <vt:lpstr>Presentación de PowerPoint</vt:lpstr>
      <vt:lpstr>Estimación Relativa</vt:lpstr>
      <vt:lpstr>Tamaño Vs. Esfuerzo</vt:lpstr>
      <vt:lpstr>Estimación con Story Points (Puntos de Historia)  </vt:lpstr>
      <vt:lpstr>Poker Planning</vt:lpstr>
      <vt:lpstr>Conceptos del Poker Planning</vt:lpstr>
      <vt:lpstr>¿Cómo “decodificar” las estimaciones?</vt:lpstr>
      <vt:lpstr>Pruebas de Software</vt:lpstr>
      <vt:lpstr>Definición de Prueba de software</vt:lpstr>
      <vt:lpstr>Principios del Testing</vt:lpstr>
      <vt:lpstr>Tipos de Pruebas</vt:lpstr>
      <vt:lpstr>Tipos de Pruebas</vt:lpstr>
      <vt:lpstr>Niveles de Prueba</vt:lpstr>
      <vt:lpstr>El Proceso de Prueba de Software</vt:lpstr>
      <vt:lpstr>Administración de Configuración de Software (ACS)</vt:lpstr>
      <vt:lpstr>El Software</vt:lpstr>
      <vt:lpstr>La Administración de Configuración del Software</vt:lpstr>
      <vt:lpstr>Integridad del Producto</vt:lpstr>
      <vt:lpstr>El software</vt:lpstr>
      <vt:lpstr>La evolución del software</vt:lpstr>
      <vt:lpstr>Problemas</vt:lpstr>
      <vt:lpstr>Problemas en el manejo de componentes</vt:lpstr>
      <vt:lpstr>La configuración</vt:lpstr>
      <vt:lpstr>Modelo de Check in - Check Out</vt:lpstr>
      <vt:lpstr>Ítem de Configuración</vt:lpstr>
      <vt:lpstr>Líneas Base</vt:lpstr>
      <vt:lpstr>Actividades Fundamentales de la Administración de Configuración de Software </vt:lpstr>
      <vt:lpstr>Mejores Prácticas en la Gestión de  Configuración de Software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Judith Meles</dc:creator>
  <cp:lastModifiedBy>Judith Meles</cp:lastModifiedBy>
  <cp:revision>846</cp:revision>
  <dcterms:created xsi:type="dcterms:W3CDTF">2016-03-29T13:37:48Z</dcterms:created>
  <dcterms:modified xsi:type="dcterms:W3CDTF">2019-04-04T00:02:23Z</dcterms:modified>
</cp:coreProperties>
</file>